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1" r:id="rId1"/>
    <p:sldMasterId id="2147483653" r:id="rId2"/>
    <p:sldMasterId id="2147483655" r:id="rId3"/>
    <p:sldMasterId id="2147483657" r:id="rId4"/>
  </p:sldMasterIdLst>
  <p:notesMasterIdLst>
    <p:notesMasterId r:id="rId40"/>
  </p:notesMasterIdLst>
  <p:handoutMasterIdLst>
    <p:handoutMasterId r:id="rId41"/>
  </p:handoutMasterIdLst>
  <p:sldIdLst>
    <p:sldId id="256" r:id="rId5"/>
    <p:sldId id="258" r:id="rId6"/>
    <p:sldId id="289" r:id="rId7"/>
    <p:sldId id="261" r:id="rId8"/>
    <p:sldId id="264" r:id="rId9"/>
    <p:sldId id="265" r:id="rId10"/>
    <p:sldId id="267" r:id="rId11"/>
    <p:sldId id="268" r:id="rId12"/>
    <p:sldId id="270" r:id="rId13"/>
    <p:sldId id="271" r:id="rId14"/>
    <p:sldId id="266" r:id="rId15"/>
    <p:sldId id="290" r:id="rId16"/>
    <p:sldId id="272" r:id="rId17"/>
    <p:sldId id="273" r:id="rId18"/>
    <p:sldId id="291" r:id="rId19"/>
    <p:sldId id="274" r:id="rId20"/>
    <p:sldId id="275" r:id="rId21"/>
    <p:sldId id="276" r:id="rId22"/>
    <p:sldId id="277" r:id="rId23"/>
    <p:sldId id="278" r:id="rId24"/>
    <p:sldId id="293" r:id="rId25"/>
    <p:sldId id="280" r:id="rId26"/>
    <p:sldId id="279" r:id="rId27"/>
    <p:sldId id="281" r:id="rId28"/>
    <p:sldId id="282" r:id="rId29"/>
    <p:sldId id="283" r:id="rId30"/>
    <p:sldId id="284" r:id="rId31"/>
    <p:sldId id="285" r:id="rId32"/>
    <p:sldId id="286" r:id="rId33"/>
    <p:sldId id="292" r:id="rId34"/>
    <p:sldId id="287" r:id="rId35"/>
    <p:sldId id="295" r:id="rId36"/>
    <p:sldId id="294" r:id="rId37"/>
    <p:sldId id="259" r:id="rId38"/>
    <p:sldId id="288" r:id="rId39"/>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88447" autoAdjust="0"/>
  </p:normalViewPr>
  <p:slideViewPr>
    <p:cSldViewPr snapToGrid="0" snapToObjects="1">
      <p:cViewPr varScale="1">
        <p:scale>
          <a:sx n="77" d="100"/>
          <a:sy n="77" d="100"/>
        </p:scale>
        <p:origin x="1646" y="53"/>
      </p:cViewPr>
      <p:guideLst>
        <p:guide orient="horz" pos="2160"/>
        <p:guide pos="2880"/>
      </p:guideLst>
    </p:cSldViewPr>
  </p:slideViewPr>
  <p:outlineViewPr>
    <p:cViewPr>
      <p:scale>
        <a:sx n="33" d="100"/>
        <a:sy n="33" d="100"/>
      </p:scale>
      <p:origin x="0" y="-1992"/>
    </p:cViewPr>
  </p:outlineViewPr>
  <p:notesTextViewPr>
    <p:cViewPr>
      <p:scale>
        <a:sx n="100" d="100"/>
        <a:sy n="100" d="100"/>
      </p:scale>
      <p:origin x="0" y="0"/>
    </p:cViewPr>
  </p:notesTextViewPr>
  <p:sorterViewPr>
    <p:cViewPr>
      <p:scale>
        <a:sx n="100" d="100"/>
        <a:sy n="100" d="100"/>
      </p:scale>
      <p:origin x="0" y="-533"/>
    </p:cViewPr>
  </p:sorterViewPr>
  <p:notesViewPr>
    <p:cSldViewPr snapToGrid="0" snapToObjects="1">
      <p:cViewPr varScale="1">
        <p:scale>
          <a:sx n="64" d="100"/>
          <a:sy n="64" d="100"/>
        </p:scale>
        <p:origin x="3144"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5DB909-3A64-40B5-BACE-639661AA8A09}"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fr-FR"/>
        </a:p>
      </dgm:t>
    </dgm:pt>
    <dgm:pt modelId="{D5B90F02-BEDB-489A-8E21-8C66AF592F78}">
      <dgm:prSet phldrT="[Texte]"/>
      <dgm:spPr/>
      <dgm:t>
        <a:bodyPr/>
        <a:lstStyle/>
        <a:p>
          <a:r>
            <a:rPr lang="en-US" dirty="0"/>
            <a:t>NP-hard</a:t>
          </a:r>
          <a:endParaRPr lang="fr-FR" dirty="0"/>
        </a:p>
      </dgm:t>
    </dgm:pt>
    <dgm:pt modelId="{C3260AE5-9F08-49B8-9601-B4C40BDBB2A4}" type="parTrans" cxnId="{1526B4B3-F9B8-4B22-A587-104652B2660F}">
      <dgm:prSet/>
      <dgm:spPr/>
      <dgm:t>
        <a:bodyPr/>
        <a:lstStyle/>
        <a:p>
          <a:endParaRPr lang="fr-FR"/>
        </a:p>
      </dgm:t>
    </dgm:pt>
    <dgm:pt modelId="{764F54CA-414D-432F-84B8-5B57363926B6}" type="sibTrans" cxnId="{1526B4B3-F9B8-4B22-A587-104652B2660F}">
      <dgm:prSet/>
      <dgm:spPr/>
      <dgm:t>
        <a:bodyPr/>
        <a:lstStyle/>
        <a:p>
          <a:endParaRPr lang="fr-FR"/>
        </a:p>
      </dgm:t>
    </dgm:pt>
    <dgm:pt modelId="{9E9204B3-13D0-41D1-916E-5C80D75809F6}">
      <dgm:prSet phldrT="[Texte]"/>
      <dgm:spPr/>
      <dgm:t>
        <a:bodyPr/>
        <a:lstStyle/>
        <a:p>
          <a:r>
            <a:rPr lang="fr-FR" dirty="0"/>
            <a:t>méthode exacte</a:t>
          </a:r>
        </a:p>
      </dgm:t>
    </dgm:pt>
    <dgm:pt modelId="{D3849642-7E6C-41C3-9837-657B28DADC75}" type="parTrans" cxnId="{5B7A5659-1AE9-44AB-9B67-BE69C0E240E4}">
      <dgm:prSet/>
      <dgm:spPr/>
      <dgm:t>
        <a:bodyPr/>
        <a:lstStyle/>
        <a:p>
          <a:endParaRPr lang="fr-FR"/>
        </a:p>
      </dgm:t>
    </dgm:pt>
    <dgm:pt modelId="{9727A3D8-A14E-4F17-93D2-0C6FE4C9957C}" type="sibTrans" cxnId="{5B7A5659-1AE9-44AB-9B67-BE69C0E240E4}">
      <dgm:prSet/>
      <dgm:spPr/>
      <dgm:t>
        <a:bodyPr/>
        <a:lstStyle/>
        <a:p>
          <a:endParaRPr lang="fr-FR"/>
        </a:p>
      </dgm:t>
    </dgm:pt>
    <dgm:pt modelId="{48D142E5-650C-4680-918B-2C74BEE0884E}">
      <dgm:prSet phldrT="[Texte]"/>
      <dgm:spPr/>
      <dgm:t>
        <a:bodyPr/>
        <a:lstStyle/>
        <a:p>
          <a:r>
            <a:rPr lang="fr-FR" dirty="0"/>
            <a:t>méthode approchée</a:t>
          </a:r>
        </a:p>
      </dgm:t>
    </dgm:pt>
    <dgm:pt modelId="{B1E2AE4D-6280-4885-B941-FF4B195C555B}" type="parTrans" cxnId="{3F4832D5-2578-4F1E-B6A1-923C4B7CC70F}">
      <dgm:prSet/>
      <dgm:spPr/>
      <dgm:t>
        <a:bodyPr/>
        <a:lstStyle/>
        <a:p>
          <a:endParaRPr lang="fr-FR"/>
        </a:p>
      </dgm:t>
    </dgm:pt>
    <dgm:pt modelId="{2FC6D760-ABFF-460F-A55E-CE0954FE6623}" type="sibTrans" cxnId="{3F4832D5-2578-4F1E-B6A1-923C4B7CC70F}">
      <dgm:prSet/>
      <dgm:spPr/>
      <dgm:t>
        <a:bodyPr/>
        <a:lstStyle/>
        <a:p>
          <a:endParaRPr lang="fr-FR"/>
        </a:p>
      </dgm:t>
    </dgm:pt>
    <dgm:pt modelId="{D29EC9F5-5772-40DF-9B7C-82AA95F62BE9}">
      <dgm:prSet phldrT="[Texte]"/>
      <dgm:spPr/>
      <dgm:t>
        <a:bodyPr/>
        <a:lstStyle/>
        <a:p>
          <a:r>
            <a:rPr lang="fr-FR" noProof="0" dirty="0"/>
            <a:t>Résoudre</a:t>
          </a:r>
          <a:r>
            <a:rPr lang="en-US" dirty="0"/>
            <a:t> </a:t>
          </a:r>
          <a:r>
            <a:rPr lang="fr-FR" noProof="0" dirty="0"/>
            <a:t>problème</a:t>
          </a:r>
          <a:r>
            <a:rPr lang="en-US" dirty="0"/>
            <a:t> de petite </a:t>
          </a:r>
          <a:r>
            <a:rPr lang="fr-FR" noProof="0" dirty="0"/>
            <a:t>taille</a:t>
          </a:r>
          <a:endParaRPr lang="fr-FR" dirty="0"/>
        </a:p>
      </dgm:t>
    </dgm:pt>
    <dgm:pt modelId="{47CEC15A-60B2-478D-9F20-5E27A666DF23}" type="sibTrans" cxnId="{39E647D0-B4E4-4768-A0E8-1A9DEC6AB68B}">
      <dgm:prSet/>
      <dgm:spPr/>
      <dgm:t>
        <a:bodyPr/>
        <a:lstStyle/>
        <a:p>
          <a:endParaRPr lang="fr-FR"/>
        </a:p>
      </dgm:t>
    </dgm:pt>
    <dgm:pt modelId="{FFF3C05C-283F-46F4-B3C5-D0CA8FD5B26A}" type="parTrans" cxnId="{39E647D0-B4E4-4768-A0E8-1A9DEC6AB68B}">
      <dgm:prSet/>
      <dgm:spPr/>
      <dgm:t>
        <a:bodyPr/>
        <a:lstStyle/>
        <a:p>
          <a:endParaRPr lang="fr-FR"/>
        </a:p>
      </dgm:t>
    </dgm:pt>
    <dgm:pt modelId="{59BF8BA2-6AFC-4C21-AEFE-FE05588B7D8B}">
      <dgm:prSet phldrT="[Texte]"/>
      <dgm:spPr/>
      <dgm:t>
        <a:bodyPr/>
        <a:lstStyle/>
        <a:p>
          <a:r>
            <a:rPr lang="fr-FR" noProof="0" dirty="0"/>
            <a:t>Résoudre</a:t>
          </a:r>
          <a:r>
            <a:rPr lang="en-US" dirty="0"/>
            <a:t> </a:t>
          </a:r>
          <a:r>
            <a:rPr lang="fr-FR" noProof="0" dirty="0"/>
            <a:t>problème</a:t>
          </a:r>
          <a:r>
            <a:rPr lang="en-US" dirty="0"/>
            <a:t> de </a:t>
          </a:r>
          <a:r>
            <a:rPr lang="fr-FR" noProof="0" dirty="0"/>
            <a:t>grande taille</a:t>
          </a:r>
        </a:p>
      </dgm:t>
    </dgm:pt>
    <dgm:pt modelId="{27D4CDB9-80DD-43A9-9DCA-3DDD68D726B4}" type="parTrans" cxnId="{A8592566-A372-4E48-8FD0-4DFEA40C0455}">
      <dgm:prSet/>
      <dgm:spPr/>
      <dgm:t>
        <a:bodyPr/>
        <a:lstStyle/>
        <a:p>
          <a:endParaRPr lang="fr-FR"/>
        </a:p>
      </dgm:t>
    </dgm:pt>
    <dgm:pt modelId="{79BFB006-8570-4982-9823-6833448154ED}" type="sibTrans" cxnId="{A8592566-A372-4E48-8FD0-4DFEA40C0455}">
      <dgm:prSet/>
      <dgm:spPr/>
      <dgm:t>
        <a:bodyPr/>
        <a:lstStyle/>
        <a:p>
          <a:endParaRPr lang="fr-FR"/>
        </a:p>
      </dgm:t>
    </dgm:pt>
    <dgm:pt modelId="{720F3C96-9361-41D6-95FC-BFE2EF17EEDE}" type="pres">
      <dgm:prSet presAssocID="{545DB909-3A64-40B5-BACE-639661AA8A09}" presName="hierChild1" presStyleCnt="0">
        <dgm:presLayoutVars>
          <dgm:orgChart val="1"/>
          <dgm:chPref val="1"/>
          <dgm:dir/>
          <dgm:animOne val="branch"/>
          <dgm:animLvl val="lvl"/>
          <dgm:resizeHandles/>
        </dgm:presLayoutVars>
      </dgm:prSet>
      <dgm:spPr/>
    </dgm:pt>
    <dgm:pt modelId="{62D48756-2844-413A-A2C6-A84EFEA19310}" type="pres">
      <dgm:prSet presAssocID="{D5B90F02-BEDB-489A-8E21-8C66AF592F78}" presName="hierRoot1" presStyleCnt="0">
        <dgm:presLayoutVars>
          <dgm:hierBranch val="init"/>
        </dgm:presLayoutVars>
      </dgm:prSet>
      <dgm:spPr/>
    </dgm:pt>
    <dgm:pt modelId="{BDCF2104-2116-4974-B42D-12A9A90CA54B}" type="pres">
      <dgm:prSet presAssocID="{D5B90F02-BEDB-489A-8E21-8C66AF592F78}" presName="rootComposite1" presStyleCnt="0"/>
      <dgm:spPr/>
    </dgm:pt>
    <dgm:pt modelId="{678F42E9-18E8-4055-948E-D8804D248B0B}" type="pres">
      <dgm:prSet presAssocID="{D5B90F02-BEDB-489A-8E21-8C66AF592F78}" presName="rootText1" presStyleLbl="node0" presStyleIdx="0" presStyleCnt="1">
        <dgm:presLayoutVars>
          <dgm:chPref val="3"/>
        </dgm:presLayoutVars>
      </dgm:prSet>
      <dgm:spPr/>
    </dgm:pt>
    <dgm:pt modelId="{B9129277-1794-48B0-8E29-AC2194F6CA09}" type="pres">
      <dgm:prSet presAssocID="{D5B90F02-BEDB-489A-8E21-8C66AF592F78}" presName="rootConnector1" presStyleLbl="node1" presStyleIdx="0" presStyleCnt="0"/>
      <dgm:spPr/>
    </dgm:pt>
    <dgm:pt modelId="{812C97A9-3ACC-45DC-8655-55798BBB20EC}" type="pres">
      <dgm:prSet presAssocID="{D5B90F02-BEDB-489A-8E21-8C66AF592F78}" presName="hierChild2" presStyleCnt="0"/>
      <dgm:spPr/>
    </dgm:pt>
    <dgm:pt modelId="{E86B905B-FAF1-4919-83BE-8FFA13A42089}" type="pres">
      <dgm:prSet presAssocID="{D3849642-7E6C-41C3-9837-657B28DADC75}" presName="Name37" presStyleLbl="parChTrans1D2" presStyleIdx="0" presStyleCnt="2"/>
      <dgm:spPr/>
    </dgm:pt>
    <dgm:pt modelId="{38592F04-FABB-47E4-9FD3-93CE55A60C2B}" type="pres">
      <dgm:prSet presAssocID="{9E9204B3-13D0-41D1-916E-5C80D75809F6}" presName="hierRoot2" presStyleCnt="0">
        <dgm:presLayoutVars>
          <dgm:hierBranch val="init"/>
        </dgm:presLayoutVars>
      </dgm:prSet>
      <dgm:spPr/>
    </dgm:pt>
    <dgm:pt modelId="{71C44679-64F9-45FB-87AC-AC5A7B454C12}" type="pres">
      <dgm:prSet presAssocID="{9E9204B3-13D0-41D1-916E-5C80D75809F6}" presName="rootComposite" presStyleCnt="0"/>
      <dgm:spPr/>
    </dgm:pt>
    <dgm:pt modelId="{E3570FF4-1A71-41C3-8363-BBF52C1C8327}" type="pres">
      <dgm:prSet presAssocID="{9E9204B3-13D0-41D1-916E-5C80D75809F6}" presName="rootText" presStyleLbl="node2" presStyleIdx="0" presStyleCnt="2">
        <dgm:presLayoutVars>
          <dgm:chPref val="3"/>
        </dgm:presLayoutVars>
      </dgm:prSet>
      <dgm:spPr/>
    </dgm:pt>
    <dgm:pt modelId="{B0BF2A94-E32F-439B-974F-EDE4CA6F9AB7}" type="pres">
      <dgm:prSet presAssocID="{9E9204B3-13D0-41D1-916E-5C80D75809F6}" presName="rootConnector" presStyleLbl="node2" presStyleIdx="0" presStyleCnt="2"/>
      <dgm:spPr/>
    </dgm:pt>
    <dgm:pt modelId="{33641861-77A5-4FA7-A2FB-3036677AF83D}" type="pres">
      <dgm:prSet presAssocID="{9E9204B3-13D0-41D1-916E-5C80D75809F6}" presName="hierChild4" presStyleCnt="0"/>
      <dgm:spPr/>
    </dgm:pt>
    <dgm:pt modelId="{B4B9D853-FE06-4764-8092-0D622E44C31B}" type="pres">
      <dgm:prSet presAssocID="{FFF3C05C-283F-46F4-B3C5-D0CA8FD5B26A}" presName="Name37" presStyleLbl="parChTrans1D3" presStyleIdx="0" presStyleCnt="2"/>
      <dgm:spPr/>
    </dgm:pt>
    <dgm:pt modelId="{27AAFE0F-C3EA-4894-81CF-A04C5425A0AC}" type="pres">
      <dgm:prSet presAssocID="{D29EC9F5-5772-40DF-9B7C-82AA95F62BE9}" presName="hierRoot2" presStyleCnt="0">
        <dgm:presLayoutVars>
          <dgm:hierBranch val="init"/>
        </dgm:presLayoutVars>
      </dgm:prSet>
      <dgm:spPr/>
    </dgm:pt>
    <dgm:pt modelId="{12E44F92-F367-4463-9147-3D335A7B9C6C}" type="pres">
      <dgm:prSet presAssocID="{D29EC9F5-5772-40DF-9B7C-82AA95F62BE9}" presName="rootComposite" presStyleCnt="0"/>
      <dgm:spPr/>
    </dgm:pt>
    <dgm:pt modelId="{20B55FF7-1CBC-4873-8D2D-67DEAC94FAB5}" type="pres">
      <dgm:prSet presAssocID="{D29EC9F5-5772-40DF-9B7C-82AA95F62BE9}" presName="rootText" presStyleLbl="node3" presStyleIdx="0" presStyleCnt="2">
        <dgm:presLayoutVars>
          <dgm:chPref val="3"/>
        </dgm:presLayoutVars>
      </dgm:prSet>
      <dgm:spPr/>
    </dgm:pt>
    <dgm:pt modelId="{517B7892-D2C2-4BA8-8779-11E001320E33}" type="pres">
      <dgm:prSet presAssocID="{D29EC9F5-5772-40DF-9B7C-82AA95F62BE9}" presName="rootConnector" presStyleLbl="node3" presStyleIdx="0" presStyleCnt="2"/>
      <dgm:spPr/>
    </dgm:pt>
    <dgm:pt modelId="{2350DE2D-02E2-40E5-BC41-6ACB0AFE5A85}" type="pres">
      <dgm:prSet presAssocID="{D29EC9F5-5772-40DF-9B7C-82AA95F62BE9}" presName="hierChild4" presStyleCnt="0"/>
      <dgm:spPr/>
    </dgm:pt>
    <dgm:pt modelId="{137F7182-84DE-49A8-8BD1-05E3B73FA216}" type="pres">
      <dgm:prSet presAssocID="{D29EC9F5-5772-40DF-9B7C-82AA95F62BE9}" presName="hierChild5" presStyleCnt="0"/>
      <dgm:spPr/>
    </dgm:pt>
    <dgm:pt modelId="{EB01236F-DA4A-457B-88ED-3DFA38EB95A5}" type="pres">
      <dgm:prSet presAssocID="{9E9204B3-13D0-41D1-916E-5C80D75809F6}" presName="hierChild5" presStyleCnt="0"/>
      <dgm:spPr/>
    </dgm:pt>
    <dgm:pt modelId="{E3BCA4E5-37D1-4C39-8A3F-EDE6D4E9D79B}" type="pres">
      <dgm:prSet presAssocID="{B1E2AE4D-6280-4885-B941-FF4B195C555B}" presName="Name37" presStyleLbl="parChTrans1D2" presStyleIdx="1" presStyleCnt="2"/>
      <dgm:spPr/>
    </dgm:pt>
    <dgm:pt modelId="{33859B00-10EC-41AF-9286-8EA77C518376}" type="pres">
      <dgm:prSet presAssocID="{48D142E5-650C-4680-918B-2C74BEE0884E}" presName="hierRoot2" presStyleCnt="0">
        <dgm:presLayoutVars>
          <dgm:hierBranch val="init"/>
        </dgm:presLayoutVars>
      </dgm:prSet>
      <dgm:spPr/>
    </dgm:pt>
    <dgm:pt modelId="{ABF3F9E8-6641-4587-93D1-0FB4BDB7E1EE}" type="pres">
      <dgm:prSet presAssocID="{48D142E5-650C-4680-918B-2C74BEE0884E}" presName="rootComposite" presStyleCnt="0"/>
      <dgm:spPr/>
    </dgm:pt>
    <dgm:pt modelId="{69BDA740-ECF0-40F2-BAA0-03C5240AB912}" type="pres">
      <dgm:prSet presAssocID="{48D142E5-650C-4680-918B-2C74BEE0884E}" presName="rootText" presStyleLbl="node2" presStyleIdx="1" presStyleCnt="2">
        <dgm:presLayoutVars>
          <dgm:chPref val="3"/>
        </dgm:presLayoutVars>
      </dgm:prSet>
      <dgm:spPr/>
    </dgm:pt>
    <dgm:pt modelId="{711E91F9-188A-457D-B44E-28AEF07114B0}" type="pres">
      <dgm:prSet presAssocID="{48D142E5-650C-4680-918B-2C74BEE0884E}" presName="rootConnector" presStyleLbl="node2" presStyleIdx="1" presStyleCnt="2"/>
      <dgm:spPr/>
    </dgm:pt>
    <dgm:pt modelId="{A80FB30B-ECEA-4954-9BFD-B63E6620693C}" type="pres">
      <dgm:prSet presAssocID="{48D142E5-650C-4680-918B-2C74BEE0884E}" presName="hierChild4" presStyleCnt="0"/>
      <dgm:spPr/>
    </dgm:pt>
    <dgm:pt modelId="{D266FCE4-322C-4398-9179-99417D6BFE64}" type="pres">
      <dgm:prSet presAssocID="{27D4CDB9-80DD-43A9-9DCA-3DDD68D726B4}" presName="Name37" presStyleLbl="parChTrans1D3" presStyleIdx="1" presStyleCnt="2"/>
      <dgm:spPr/>
    </dgm:pt>
    <dgm:pt modelId="{8348E639-3F6D-4FA6-BB29-B85D9DC53068}" type="pres">
      <dgm:prSet presAssocID="{59BF8BA2-6AFC-4C21-AEFE-FE05588B7D8B}" presName="hierRoot2" presStyleCnt="0">
        <dgm:presLayoutVars>
          <dgm:hierBranch val="init"/>
        </dgm:presLayoutVars>
      </dgm:prSet>
      <dgm:spPr/>
    </dgm:pt>
    <dgm:pt modelId="{ADDC6B0F-4E51-4EA9-B2C3-F27C29BAB110}" type="pres">
      <dgm:prSet presAssocID="{59BF8BA2-6AFC-4C21-AEFE-FE05588B7D8B}" presName="rootComposite" presStyleCnt="0"/>
      <dgm:spPr/>
    </dgm:pt>
    <dgm:pt modelId="{615CD320-6715-4157-8A26-AE4FABB12143}" type="pres">
      <dgm:prSet presAssocID="{59BF8BA2-6AFC-4C21-AEFE-FE05588B7D8B}" presName="rootText" presStyleLbl="node3" presStyleIdx="1" presStyleCnt="2">
        <dgm:presLayoutVars>
          <dgm:chPref val="3"/>
        </dgm:presLayoutVars>
      </dgm:prSet>
      <dgm:spPr/>
    </dgm:pt>
    <dgm:pt modelId="{EA0C2F9F-D6E1-44C3-AC9D-06BEC59AA556}" type="pres">
      <dgm:prSet presAssocID="{59BF8BA2-6AFC-4C21-AEFE-FE05588B7D8B}" presName="rootConnector" presStyleLbl="node3" presStyleIdx="1" presStyleCnt="2"/>
      <dgm:spPr/>
    </dgm:pt>
    <dgm:pt modelId="{083763C6-279C-4B71-8BBA-D16EA34F6BEA}" type="pres">
      <dgm:prSet presAssocID="{59BF8BA2-6AFC-4C21-AEFE-FE05588B7D8B}" presName="hierChild4" presStyleCnt="0"/>
      <dgm:spPr/>
    </dgm:pt>
    <dgm:pt modelId="{BE6E6D80-2A33-4FA7-84D9-A0E58DC5F78F}" type="pres">
      <dgm:prSet presAssocID="{59BF8BA2-6AFC-4C21-AEFE-FE05588B7D8B}" presName="hierChild5" presStyleCnt="0"/>
      <dgm:spPr/>
    </dgm:pt>
    <dgm:pt modelId="{D1F92C14-7A0D-47E9-A5CC-4BDE350FC45C}" type="pres">
      <dgm:prSet presAssocID="{48D142E5-650C-4680-918B-2C74BEE0884E}" presName="hierChild5" presStyleCnt="0"/>
      <dgm:spPr/>
    </dgm:pt>
    <dgm:pt modelId="{86AF930E-267F-4BFB-AF27-264E7779F980}" type="pres">
      <dgm:prSet presAssocID="{D5B90F02-BEDB-489A-8E21-8C66AF592F78}" presName="hierChild3" presStyleCnt="0"/>
      <dgm:spPr/>
    </dgm:pt>
  </dgm:ptLst>
  <dgm:cxnLst>
    <dgm:cxn modelId="{50513115-EB51-4464-9AB5-A157FD47E2D2}" type="presOf" srcId="{B1E2AE4D-6280-4885-B941-FF4B195C555B}" destId="{E3BCA4E5-37D1-4C39-8A3F-EDE6D4E9D79B}" srcOrd="0" destOrd="0" presId="urn:microsoft.com/office/officeart/2005/8/layout/orgChart1"/>
    <dgm:cxn modelId="{F145F3A4-0ADF-49F2-96FA-F5CEC67B5975}" type="presOf" srcId="{D3849642-7E6C-41C3-9837-657B28DADC75}" destId="{E86B905B-FAF1-4919-83BE-8FFA13A42089}" srcOrd="0" destOrd="0" presId="urn:microsoft.com/office/officeart/2005/8/layout/orgChart1"/>
    <dgm:cxn modelId="{A8592566-A372-4E48-8FD0-4DFEA40C0455}" srcId="{48D142E5-650C-4680-918B-2C74BEE0884E}" destId="{59BF8BA2-6AFC-4C21-AEFE-FE05588B7D8B}" srcOrd="0" destOrd="0" parTransId="{27D4CDB9-80DD-43A9-9DCA-3DDD68D726B4}" sibTransId="{79BFB006-8570-4982-9823-6833448154ED}"/>
    <dgm:cxn modelId="{5B7A5659-1AE9-44AB-9B67-BE69C0E240E4}" srcId="{D5B90F02-BEDB-489A-8E21-8C66AF592F78}" destId="{9E9204B3-13D0-41D1-916E-5C80D75809F6}" srcOrd="0" destOrd="0" parTransId="{D3849642-7E6C-41C3-9837-657B28DADC75}" sibTransId="{9727A3D8-A14E-4F17-93D2-0C6FE4C9957C}"/>
    <dgm:cxn modelId="{0F806F12-BB21-4668-B46A-15AA913FC7A3}" type="presOf" srcId="{48D142E5-650C-4680-918B-2C74BEE0884E}" destId="{69BDA740-ECF0-40F2-BAA0-03C5240AB912}" srcOrd="0" destOrd="0" presId="urn:microsoft.com/office/officeart/2005/8/layout/orgChart1"/>
    <dgm:cxn modelId="{12A733A4-42A0-41E8-BC28-93B02F2643C4}" type="presOf" srcId="{59BF8BA2-6AFC-4C21-AEFE-FE05588B7D8B}" destId="{EA0C2F9F-D6E1-44C3-AC9D-06BEC59AA556}" srcOrd="1" destOrd="0" presId="urn:microsoft.com/office/officeart/2005/8/layout/orgChart1"/>
    <dgm:cxn modelId="{0087A677-4E68-4589-BBB8-4521D7585063}" type="presOf" srcId="{D5B90F02-BEDB-489A-8E21-8C66AF592F78}" destId="{678F42E9-18E8-4055-948E-D8804D248B0B}" srcOrd="0" destOrd="0" presId="urn:microsoft.com/office/officeart/2005/8/layout/orgChart1"/>
    <dgm:cxn modelId="{29589897-8477-4FDC-849D-AC818EB523E2}" type="presOf" srcId="{D29EC9F5-5772-40DF-9B7C-82AA95F62BE9}" destId="{517B7892-D2C2-4BA8-8779-11E001320E33}" srcOrd="1" destOrd="0" presId="urn:microsoft.com/office/officeart/2005/8/layout/orgChart1"/>
    <dgm:cxn modelId="{B1FD1CE1-33F1-4160-9F0B-52E8CA5B23C3}" type="presOf" srcId="{9E9204B3-13D0-41D1-916E-5C80D75809F6}" destId="{B0BF2A94-E32F-439B-974F-EDE4CA6F9AB7}" srcOrd="1" destOrd="0" presId="urn:microsoft.com/office/officeart/2005/8/layout/orgChart1"/>
    <dgm:cxn modelId="{8CC9D838-9380-4051-A633-BA3293515780}" type="presOf" srcId="{27D4CDB9-80DD-43A9-9DCA-3DDD68D726B4}" destId="{D266FCE4-322C-4398-9179-99417D6BFE64}" srcOrd="0" destOrd="0" presId="urn:microsoft.com/office/officeart/2005/8/layout/orgChart1"/>
    <dgm:cxn modelId="{8E3DD66D-4283-4DD5-8D40-DEB9E68C67F6}" type="presOf" srcId="{545DB909-3A64-40B5-BACE-639661AA8A09}" destId="{720F3C96-9361-41D6-95FC-BFE2EF17EEDE}" srcOrd="0" destOrd="0" presId="urn:microsoft.com/office/officeart/2005/8/layout/orgChart1"/>
    <dgm:cxn modelId="{5DCC043D-2714-4811-9DAB-1A48DC6E8748}" type="presOf" srcId="{D29EC9F5-5772-40DF-9B7C-82AA95F62BE9}" destId="{20B55FF7-1CBC-4873-8D2D-67DEAC94FAB5}" srcOrd="0" destOrd="0" presId="urn:microsoft.com/office/officeart/2005/8/layout/orgChart1"/>
    <dgm:cxn modelId="{1526B4B3-F9B8-4B22-A587-104652B2660F}" srcId="{545DB909-3A64-40B5-BACE-639661AA8A09}" destId="{D5B90F02-BEDB-489A-8E21-8C66AF592F78}" srcOrd="0" destOrd="0" parTransId="{C3260AE5-9F08-49B8-9601-B4C40BDBB2A4}" sibTransId="{764F54CA-414D-432F-84B8-5B57363926B6}"/>
    <dgm:cxn modelId="{D393C6C9-30AC-4A56-B7F8-BCA1AC4CA3EB}" type="presOf" srcId="{FFF3C05C-283F-46F4-B3C5-D0CA8FD5B26A}" destId="{B4B9D853-FE06-4764-8092-0D622E44C31B}" srcOrd="0" destOrd="0" presId="urn:microsoft.com/office/officeart/2005/8/layout/orgChart1"/>
    <dgm:cxn modelId="{3F4832D5-2578-4F1E-B6A1-923C4B7CC70F}" srcId="{D5B90F02-BEDB-489A-8E21-8C66AF592F78}" destId="{48D142E5-650C-4680-918B-2C74BEE0884E}" srcOrd="1" destOrd="0" parTransId="{B1E2AE4D-6280-4885-B941-FF4B195C555B}" sibTransId="{2FC6D760-ABFF-460F-A55E-CE0954FE6623}"/>
    <dgm:cxn modelId="{D1DAB320-5876-4F5E-8991-1EE0403DEF11}" type="presOf" srcId="{D5B90F02-BEDB-489A-8E21-8C66AF592F78}" destId="{B9129277-1794-48B0-8E29-AC2194F6CA09}" srcOrd="1" destOrd="0" presId="urn:microsoft.com/office/officeart/2005/8/layout/orgChart1"/>
    <dgm:cxn modelId="{39E647D0-B4E4-4768-A0E8-1A9DEC6AB68B}" srcId="{9E9204B3-13D0-41D1-916E-5C80D75809F6}" destId="{D29EC9F5-5772-40DF-9B7C-82AA95F62BE9}" srcOrd="0" destOrd="0" parTransId="{FFF3C05C-283F-46F4-B3C5-D0CA8FD5B26A}" sibTransId="{47CEC15A-60B2-478D-9F20-5E27A666DF23}"/>
    <dgm:cxn modelId="{03963290-7297-4B73-897D-CCC5297A81FF}" type="presOf" srcId="{48D142E5-650C-4680-918B-2C74BEE0884E}" destId="{711E91F9-188A-457D-B44E-28AEF07114B0}" srcOrd="1" destOrd="0" presId="urn:microsoft.com/office/officeart/2005/8/layout/orgChart1"/>
    <dgm:cxn modelId="{325E278F-B09C-4C74-BF7F-FDA57CA43C82}" type="presOf" srcId="{9E9204B3-13D0-41D1-916E-5C80D75809F6}" destId="{E3570FF4-1A71-41C3-8363-BBF52C1C8327}" srcOrd="0" destOrd="0" presId="urn:microsoft.com/office/officeart/2005/8/layout/orgChart1"/>
    <dgm:cxn modelId="{B27C14ED-1460-429F-9B27-69C10D7287F0}" type="presOf" srcId="{59BF8BA2-6AFC-4C21-AEFE-FE05588B7D8B}" destId="{615CD320-6715-4157-8A26-AE4FABB12143}" srcOrd="0" destOrd="0" presId="urn:microsoft.com/office/officeart/2005/8/layout/orgChart1"/>
    <dgm:cxn modelId="{18F85AD7-4DF1-43A1-BFEB-145A226070B8}" type="presParOf" srcId="{720F3C96-9361-41D6-95FC-BFE2EF17EEDE}" destId="{62D48756-2844-413A-A2C6-A84EFEA19310}" srcOrd="0" destOrd="0" presId="urn:microsoft.com/office/officeart/2005/8/layout/orgChart1"/>
    <dgm:cxn modelId="{C7C30A9B-9801-4918-882B-29454657AE43}" type="presParOf" srcId="{62D48756-2844-413A-A2C6-A84EFEA19310}" destId="{BDCF2104-2116-4974-B42D-12A9A90CA54B}" srcOrd="0" destOrd="0" presId="urn:microsoft.com/office/officeart/2005/8/layout/orgChart1"/>
    <dgm:cxn modelId="{AAC5E11A-CD4C-4468-BEB6-52AFADD7D0E7}" type="presParOf" srcId="{BDCF2104-2116-4974-B42D-12A9A90CA54B}" destId="{678F42E9-18E8-4055-948E-D8804D248B0B}" srcOrd="0" destOrd="0" presId="urn:microsoft.com/office/officeart/2005/8/layout/orgChart1"/>
    <dgm:cxn modelId="{3AC94EA3-EBFB-4DF6-96FA-56B912FC5548}" type="presParOf" srcId="{BDCF2104-2116-4974-B42D-12A9A90CA54B}" destId="{B9129277-1794-48B0-8E29-AC2194F6CA09}" srcOrd="1" destOrd="0" presId="urn:microsoft.com/office/officeart/2005/8/layout/orgChart1"/>
    <dgm:cxn modelId="{1F324F8A-B344-4FA4-8BF9-ED08820D512A}" type="presParOf" srcId="{62D48756-2844-413A-A2C6-A84EFEA19310}" destId="{812C97A9-3ACC-45DC-8655-55798BBB20EC}" srcOrd="1" destOrd="0" presId="urn:microsoft.com/office/officeart/2005/8/layout/orgChart1"/>
    <dgm:cxn modelId="{4D749636-7CBF-45CB-976C-ED3F20117E7F}" type="presParOf" srcId="{812C97A9-3ACC-45DC-8655-55798BBB20EC}" destId="{E86B905B-FAF1-4919-83BE-8FFA13A42089}" srcOrd="0" destOrd="0" presId="urn:microsoft.com/office/officeart/2005/8/layout/orgChart1"/>
    <dgm:cxn modelId="{9A2F6CCF-5455-473A-B070-DDB030EE2323}" type="presParOf" srcId="{812C97A9-3ACC-45DC-8655-55798BBB20EC}" destId="{38592F04-FABB-47E4-9FD3-93CE55A60C2B}" srcOrd="1" destOrd="0" presId="urn:microsoft.com/office/officeart/2005/8/layout/orgChart1"/>
    <dgm:cxn modelId="{EB683C8B-3E4B-4220-8662-6E0A5A39FBBA}" type="presParOf" srcId="{38592F04-FABB-47E4-9FD3-93CE55A60C2B}" destId="{71C44679-64F9-45FB-87AC-AC5A7B454C12}" srcOrd="0" destOrd="0" presId="urn:microsoft.com/office/officeart/2005/8/layout/orgChart1"/>
    <dgm:cxn modelId="{D472D72B-6C1D-4F0C-9E05-C7BE93313D03}" type="presParOf" srcId="{71C44679-64F9-45FB-87AC-AC5A7B454C12}" destId="{E3570FF4-1A71-41C3-8363-BBF52C1C8327}" srcOrd="0" destOrd="0" presId="urn:microsoft.com/office/officeart/2005/8/layout/orgChart1"/>
    <dgm:cxn modelId="{9295729A-9C6E-4A6E-A8CF-74735D4E6A5F}" type="presParOf" srcId="{71C44679-64F9-45FB-87AC-AC5A7B454C12}" destId="{B0BF2A94-E32F-439B-974F-EDE4CA6F9AB7}" srcOrd="1" destOrd="0" presId="urn:microsoft.com/office/officeart/2005/8/layout/orgChart1"/>
    <dgm:cxn modelId="{4348DCB1-5989-41D7-ACCB-E027250303D4}" type="presParOf" srcId="{38592F04-FABB-47E4-9FD3-93CE55A60C2B}" destId="{33641861-77A5-4FA7-A2FB-3036677AF83D}" srcOrd="1" destOrd="0" presId="urn:microsoft.com/office/officeart/2005/8/layout/orgChart1"/>
    <dgm:cxn modelId="{C3D4444C-274B-4FF4-8589-454EFAAFDEB6}" type="presParOf" srcId="{33641861-77A5-4FA7-A2FB-3036677AF83D}" destId="{B4B9D853-FE06-4764-8092-0D622E44C31B}" srcOrd="0" destOrd="0" presId="urn:microsoft.com/office/officeart/2005/8/layout/orgChart1"/>
    <dgm:cxn modelId="{9BD2E8FF-D1BD-4844-BE6C-A56D4F797E45}" type="presParOf" srcId="{33641861-77A5-4FA7-A2FB-3036677AF83D}" destId="{27AAFE0F-C3EA-4894-81CF-A04C5425A0AC}" srcOrd="1" destOrd="0" presId="urn:microsoft.com/office/officeart/2005/8/layout/orgChart1"/>
    <dgm:cxn modelId="{534D0062-B6E1-4DC1-8FD7-940DD966E7AA}" type="presParOf" srcId="{27AAFE0F-C3EA-4894-81CF-A04C5425A0AC}" destId="{12E44F92-F367-4463-9147-3D335A7B9C6C}" srcOrd="0" destOrd="0" presId="urn:microsoft.com/office/officeart/2005/8/layout/orgChart1"/>
    <dgm:cxn modelId="{BE281547-E558-4C39-829D-6A37B067FA0E}" type="presParOf" srcId="{12E44F92-F367-4463-9147-3D335A7B9C6C}" destId="{20B55FF7-1CBC-4873-8D2D-67DEAC94FAB5}" srcOrd="0" destOrd="0" presId="urn:microsoft.com/office/officeart/2005/8/layout/orgChart1"/>
    <dgm:cxn modelId="{49811D7C-6C72-4886-A612-D405DAD6B5C5}" type="presParOf" srcId="{12E44F92-F367-4463-9147-3D335A7B9C6C}" destId="{517B7892-D2C2-4BA8-8779-11E001320E33}" srcOrd="1" destOrd="0" presId="urn:microsoft.com/office/officeart/2005/8/layout/orgChart1"/>
    <dgm:cxn modelId="{415CD120-57EF-4A51-BF38-AC6337F3C8FE}" type="presParOf" srcId="{27AAFE0F-C3EA-4894-81CF-A04C5425A0AC}" destId="{2350DE2D-02E2-40E5-BC41-6ACB0AFE5A85}" srcOrd="1" destOrd="0" presId="urn:microsoft.com/office/officeart/2005/8/layout/orgChart1"/>
    <dgm:cxn modelId="{D7009337-D89A-4DEE-BDDC-92C9653295B9}" type="presParOf" srcId="{27AAFE0F-C3EA-4894-81CF-A04C5425A0AC}" destId="{137F7182-84DE-49A8-8BD1-05E3B73FA216}" srcOrd="2" destOrd="0" presId="urn:microsoft.com/office/officeart/2005/8/layout/orgChart1"/>
    <dgm:cxn modelId="{2B11A7CF-D44E-4AA7-9608-6DD01636B10C}" type="presParOf" srcId="{38592F04-FABB-47E4-9FD3-93CE55A60C2B}" destId="{EB01236F-DA4A-457B-88ED-3DFA38EB95A5}" srcOrd="2" destOrd="0" presId="urn:microsoft.com/office/officeart/2005/8/layout/orgChart1"/>
    <dgm:cxn modelId="{169A1402-9C32-4460-BD3F-0E67AB94E24A}" type="presParOf" srcId="{812C97A9-3ACC-45DC-8655-55798BBB20EC}" destId="{E3BCA4E5-37D1-4C39-8A3F-EDE6D4E9D79B}" srcOrd="2" destOrd="0" presId="urn:microsoft.com/office/officeart/2005/8/layout/orgChart1"/>
    <dgm:cxn modelId="{A047FFC3-4E87-4965-B8D3-DDDAA22C5B84}" type="presParOf" srcId="{812C97A9-3ACC-45DC-8655-55798BBB20EC}" destId="{33859B00-10EC-41AF-9286-8EA77C518376}" srcOrd="3" destOrd="0" presId="urn:microsoft.com/office/officeart/2005/8/layout/orgChart1"/>
    <dgm:cxn modelId="{BC203F4E-9BD3-4F0E-ACF5-960EFAD70DE9}" type="presParOf" srcId="{33859B00-10EC-41AF-9286-8EA77C518376}" destId="{ABF3F9E8-6641-4587-93D1-0FB4BDB7E1EE}" srcOrd="0" destOrd="0" presId="urn:microsoft.com/office/officeart/2005/8/layout/orgChart1"/>
    <dgm:cxn modelId="{8B0419D0-0ED1-4FA1-9656-FBC386E1EAF7}" type="presParOf" srcId="{ABF3F9E8-6641-4587-93D1-0FB4BDB7E1EE}" destId="{69BDA740-ECF0-40F2-BAA0-03C5240AB912}" srcOrd="0" destOrd="0" presId="urn:microsoft.com/office/officeart/2005/8/layout/orgChart1"/>
    <dgm:cxn modelId="{FB3237AE-6C04-4D12-AA35-248BC9C1EA8E}" type="presParOf" srcId="{ABF3F9E8-6641-4587-93D1-0FB4BDB7E1EE}" destId="{711E91F9-188A-457D-B44E-28AEF07114B0}" srcOrd="1" destOrd="0" presId="urn:microsoft.com/office/officeart/2005/8/layout/orgChart1"/>
    <dgm:cxn modelId="{7BD0D242-5CD7-4B43-945F-B8D49CD50F99}" type="presParOf" srcId="{33859B00-10EC-41AF-9286-8EA77C518376}" destId="{A80FB30B-ECEA-4954-9BFD-B63E6620693C}" srcOrd="1" destOrd="0" presId="urn:microsoft.com/office/officeart/2005/8/layout/orgChart1"/>
    <dgm:cxn modelId="{632E47C7-FB40-4BE3-B1F8-15597188A750}" type="presParOf" srcId="{A80FB30B-ECEA-4954-9BFD-B63E6620693C}" destId="{D266FCE4-322C-4398-9179-99417D6BFE64}" srcOrd="0" destOrd="0" presId="urn:microsoft.com/office/officeart/2005/8/layout/orgChart1"/>
    <dgm:cxn modelId="{2A91B553-526F-4D62-A438-8DD6335F6CA1}" type="presParOf" srcId="{A80FB30B-ECEA-4954-9BFD-B63E6620693C}" destId="{8348E639-3F6D-4FA6-BB29-B85D9DC53068}" srcOrd="1" destOrd="0" presId="urn:microsoft.com/office/officeart/2005/8/layout/orgChart1"/>
    <dgm:cxn modelId="{9EC4DA18-AE8F-48BF-913D-14D3AE9D32CB}" type="presParOf" srcId="{8348E639-3F6D-4FA6-BB29-B85D9DC53068}" destId="{ADDC6B0F-4E51-4EA9-B2C3-F27C29BAB110}" srcOrd="0" destOrd="0" presId="urn:microsoft.com/office/officeart/2005/8/layout/orgChart1"/>
    <dgm:cxn modelId="{17F4DE62-7006-4B0A-A0B0-E8E888741290}" type="presParOf" srcId="{ADDC6B0F-4E51-4EA9-B2C3-F27C29BAB110}" destId="{615CD320-6715-4157-8A26-AE4FABB12143}" srcOrd="0" destOrd="0" presId="urn:microsoft.com/office/officeart/2005/8/layout/orgChart1"/>
    <dgm:cxn modelId="{F760EA04-4D19-47DA-B581-33DA1EFA64FA}" type="presParOf" srcId="{ADDC6B0F-4E51-4EA9-B2C3-F27C29BAB110}" destId="{EA0C2F9F-D6E1-44C3-AC9D-06BEC59AA556}" srcOrd="1" destOrd="0" presId="urn:microsoft.com/office/officeart/2005/8/layout/orgChart1"/>
    <dgm:cxn modelId="{1AFCE170-CA79-4D7C-9972-B001A5F5D21E}" type="presParOf" srcId="{8348E639-3F6D-4FA6-BB29-B85D9DC53068}" destId="{083763C6-279C-4B71-8BBA-D16EA34F6BEA}" srcOrd="1" destOrd="0" presId="urn:microsoft.com/office/officeart/2005/8/layout/orgChart1"/>
    <dgm:cxn modelId="{3537D672-59D8-405C-9EF3-3817643AB40E}" type="presParOf" srcId="{8348E639-3F6D-4FA6-BB29-B85D9DC53068}" destId="{BE6E6D80-2A33-4FA7-84D9-A0E58DC5F78F}" srcOrd="2" destOrd="0" presId="urn:microsoft.com/office/officeart/2005/8/layout/orgChart1"/>
    <dgm:cxn modelId="{D0AF7E6D-353C-424C-A8ED-E4841B9D593F}" type="presParOf" srcId="{33859B00-10EC-41AF-9286-8EA77C518376}" destId="{D1F92C14-7A0D-47E9-A5CC-4BDE350FC45C}" srcOrd="2" destOrd="0" presId="urn:microsoft.com/office/officeart/2005/8/layout/orgChart1"/>
    <dgm:cxn modelId="{B38629E2-DB9E-4E32-B7A9-DFE21CAFBE26}" type="presParOf" srcId="{62D48756-2844-413A-A2C6-A84EFEA19310}" destId="{86AF930E-267F-4BFB-AF27-264E7779F980}"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B370B4-9DFA-45AD-8AD2-01421EA44E9B}"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fr-FR"/>
        </a:p>
      </dgm:t>
    </dgm:pt>
    <dgm:pt modelId="{239737C0-2A81-4FBD-9775-C606944D9423}">
      <dgm:prSet phldrT="[Texte]"/>
      <dgm:spPr/>
      <dgm:t>
        <a:bodyPr/>
        <a:lstStyle/>
        <a:p>
          <a:r>
            <a:rPr lang="fr-FR" dirty="0"/>
            <a:t>méthode approchée</a:t>
          </a:r>
        </a:p>
      </dgm:t>
    </dgm:pt>
    <dgm:pt modelId="{0B15A73B-2A2F-48A0-9BDC-A47D122AA7B2}" type="parTrans" cxnId="{BE7F74F2-AE37-4747-919D-DD88BA914CEA}">
      <dgm:prSet/>
      <dgm:spPr/>
      <dgm:t>
        <a:bodyPr/>
        <a:lstStyle/>
        <a:p>
          <a:endParaRPr lang="fr-FR"/>
        </a:p>
      </dgm:t>
    </dgm:pt>
    <dgm:pt modelId="{E4158194-82E2-443F-94E9-E17B0C5C770D}" type="sibTrans" cxnId="{BE7F74F2-AE37-4747-919D-DD88BA914CEA}">
      <dgm:prSet/>
      <dgm:spPr/>
      <dgm:t>
        <a:bodyPr/>
        <a:lstStyle/>
        <a:p>
          <a:endParaRPr lang="fr-FR"/>
        </a:p>
      </dgm:t>
    </dgm:pt>
    <dgm:pt modelId="{5C231C76-84BE-42D2-92D7-80FBC2578464}">
      <dgm:prSet phldrT="[Texte]"/>
      <dgm:spPr/>
      <dgm:t>
        <a:bodyPr/>
        <a:lstStyle/>
        <a:p>
          <a:r>
            <a:rPr lang="fr-FR" dirty="0" err="1"/>
            <a:t>G</a:t>
          </a:r>
          <a:r>
            <a:rPr lang="fr-FR" altLang="zh-CN" dirty="0" err="1"/>
            <a:t>enetic</a:t>
          </a:r>
          <a:r>
            <a:rPr lang="fr-FR" altLang="zh-CN" dirty="0"/>
            <a:t> </a:t>
          </a:r>
          <a:r>
            <a:rPr lang="fr-FR" altLang="zh-CN" dirty="0" err="1"/>
            <a:t>Algorithm</a:t>
          </a:r>
          <a:endParaRPr lang="fr-FR" dirty="0"/>
        </a:p>
      </dgm:t>
    </dgm:pt>
    <dgm:pt modelId="{42679541-C70A-4239-B72F-3138EDF22A09}" type="parTrans" cxnId="{0C65460F-E8F1-4248-99AE-001A0F6EE91F}">
      <dgm:prSet/>
      <dgm:spPr/>
      <dgm:t>
        <a:bodyPr/>
        <a:lstStyle/>
        <a:p>
          <a:endParaRPr lang="fr-FR"/>
        </a:p>
      </dgm:t>
    </dgm:pt>
    <dgm:pt modelId="{30D1A356-D299-4DB8-A185-AC963B5ACF55}" type="sibTrans" cxnId="{0C65460F-E8F1-4248-99AE-001A0F6EE91F}">
      <dgm:prSet/>
      <dgm:spPr/>
      <dgm:t>
        <a:bodyPr/>
        <a:lstStyle/>
        <a:p>
          <a:endParaRPr lang="fr-FR"/>
        </a:p>
      </dgm:t>
    </dgm:pt>
    <dgm:pt modelId="{C7CBA71D-8BD7-4D81-9905-9D6132B736C6}">
      <dgm:prSet phldrT="[Texte]"/>
      <dgm:spPr/>
      <dgm:t>
        <a:bodyPr/>
        <a:lstStyle/>
        <a:p>
          <a:r>
            <a:rPr lang="fr-FR" dirty="0" err="1"/>
            <a:t>Simulated</a:t>
          </a:r>
          <a:r>
            <a:rPr lang="fr-FR" dirty="0"/>
            <a:t> </a:t>
          </a:r>
          <a:r>
            <a:rPr lang="fr-FR" dirty="0" err="1"/>
            <a:t>Annealing</a:t>
          </a:r>
          <a:endParaRPr lang="fr-FR" dirty="0"/>
        </a:p>
      </dgm:t>
    </dgm:pt>
    <dgm:pt modelId="{EA1C40C0-3E1A-4F8F-A2BC-CEDAFAF2DA5C}" type="parTrans" cxnId="{F353B37C-537A-4521-AB59-D9FB69B2698F}">
      <dgm:prSet/>
      <dgm:spPr/>
      <dgm:t>
        <a:bodyPr/>
        <a:lstStyle/>
        <a:p>
          <a:endParaRPr lang="fr-FR"/>
        </a:p>
      </dgm:t>
    </dgm:pt>
    <dgm:pt modelId="{D028F085-F0FC-4DEC-9D8B-128C133B7705}" type="sibTrans" cxnId="{F353B37C-537A-4521-AB59-D9FB69B2698F}">
      <dgm:prSet/>
      <dgm:spPr/>
      <dgm:t>
        <a:bodyPr/>
        <a:lstStyle/>
        <a:p>
          <a:endParaRPr lang="fr-FR"/>
        </a:p>
      </dgm:t>
    </dgm:pt>
    <dgm:pt modelId="{AEF8B474-3A66-4890-9272-BB366DDD7AEC}">
      <dgm:prSet phldrT="[Texte]"/>
      <dgm:spPr/>
      <dgm:t>
        <a:bodyPr/>
        <a:lstStyle/>
        <a:p>
          <a:r>
            <a:rPr lang="fr-FR" dirty="0" err="1"/>
            <a:t>Particle</a:t>
          </a:r>
          <a:r>
            <a:rPr lang="fr-FR" dirty="0"/>
            <a:t> </a:t>
          </a:r>
          <a:r>
            <a:rPr lang="fr-FR" dirty="0" err="1"/>
            <a:t>Swarm</a:t>
          </a:r>
          <a:r>
            <a:rPr lang="fr-FR" dirty="0"/>
            <a:t> </a:t>
          </a:r>
          <a:r>
            <a:rPr lang="fr-FR" dirty="0" err="1"/>
            <a:t>Optimization</a:t>
          </a:r>
          <a:endParaRPr lang="fr-FR" dirty="0"/>
        </a:p>
      </dgm:t>
    </dgm:pt>
    <dgm:pt modelId="{50A8EC2A-D363-4ED3-B775-D577EA101C50}" type="parTrans" cxnId="{427AD6DF-2F80-44F3-A24F-BBFE0EF3F73C}">
      <dgm:prSet/>
      <dgm:spPr/>
      <dgm:t>
        <a:bodyPr/>
        <a:lstStyle/>
        <a:p>
          <a:endParaRPr lang="fr-FR"/>
        </a:p>
      </dgm:t>
    </dgm:pt>
    <dgm:pt modelId="{7D11D6A8-16A1-437E-ADA6-2495CE274E91}" type="sibTrans" cxnId="{427AD6DF-2F80-44F3-A24F-BBFE0EF3F73C}">
      <dgm:prSet/>
      <dgm:spPr/>
      <dgm:t>
        <a:bodyPr/>
        <a:lstStyle/>
        <a:p>
          <a:endParaRPr lang="fr-FR"/>
        </a:p>
      </dgm:t>
    </dgm:pt>
    <dgm:pt modelId="{2DAC13EA-8D74-46C8-A17A-848701785562}">
      <dgm:prSet phldrT="[Texte]"/>
      <dgm:spPr/>
      <dgm:t>
        <a:bodyPr/>
        <a:lstStyle/>
        <a:p>
          <a:r>
            <a:rPr lang="fr-FR" dirty="0"/>
            <a:t>…</a:t>
          </a:r>
        </a:p>
      </dgm:t>
    </dgm:pt>
    <dgm:pt modelId="{45FC6CC2-918D-4198-A5E4-AA087748BA9F}" type="parTrans" cxnId="{7A15E550-0049-4E83-B40E-C680F964B168}">
      <dgm:prSet/>
      <dgm:spPr/>
      <dgm:t>
        <a:bodyPr/>
        <a:lstStyle/>
        <a:p>
          <a:endParaRPr lang="fr-FR"/>
        </a:p>
      </dgm:t>
    </dgm:pt>
    <dgm:pt modelId="{AC59EA02-72C9-483C-92E2-D37F5F92D17B}" type="sibTrans" cxnId="{7A15E550-0049-4E83-B40E-C680F964B168}">
      <dgm:prSet/>
      <dgm:spPr/>
      <dgm:t>
        <a:bodyPr/>
        <a:lstStyle/>
        <a:p>
          <a:endParaRPr lang="fr-FR"/>
        </a:p>
      </dgm:t>
    </dgm:pt>
    <dgm:pt modelId="{0BF71EBC-DD4A-42C8-8FCC-2B3795B5BA8F}" type="pres">
      <dgm:prSet presAssocID="{DCB370B4-9DFA-45AD-8AD2-01421EA44E9B}" presName="composite" presStyleCnt="0">
        <dgm:presLayoutVars>
          <dgm:chMax val="1"/>
          <dgm:dir/>
          <dgm:resizeHandles val="exact"/>
        </dgm:presLayoutVars>
      </dgm:prSet>
      <dgm:spPr/>
    </dgm:pt>
    <dgm:pt modelId="{4463F68B-4693-437F-8737-619F80D2CBE1}" type="pres">
      <dgm:prSet presAssocID="{239737C0-2A81-4FBD-9775-C606944D9423}" presName="roof" presStyleLbl="dkBgShp" presStyleIdx="0" presStyleCnt="2"/>
      <dgm:spPr/>
    </dgm:pt>
    <dgm:pt modelId="{240F6C29-42DF-4DF5-B3B5-537067122761}" type="pres">
      <dgm:prSet presAssocID="{239737C0-2A81-4FBD-9775-C606944D9423}" presName="pillars" presStyleCnt="0"/>
      <dgm:spPr/>
    </dgm:pt>
    <dgm:pt modelId="{FA89F844-36C0-49F0-874C-BA0015A91C0F}" type="pres">
      <dgm:prSet presAssocID="{239737C0-2A81-4FBD-9775-C606944D9423}" presName="pillar1" presStyleLbl="node1" presStyleIdx="0" presStyleCnt="4">
        <dgm:presLayoutVars>
          <dgm:bulletEnabled val="1"/>
        </dgm:presLayoutVars>
      </dgm:prSet>
      <dgm:spPr/>
    </dgm:pt>
    <dgm:pt modelId="{52D2EB47-0DBE-4D39-BD0B-37CE2B740A88}" type="pres">
      <dgm:prSet presAssocID="{C7CBA71D-8BD7-4D81-9905-9D6132B736C6}" presName="pillarX" presStyleLbl="node1" presStyleIdx="1" presStyleCnt="4">
        <dgm:presLayoutVars>
          <dgm:bulletEnabled val="1"/>
        </dgm:presLayoutVars>
      </dgm:prSet>
      <dgm:spPr/>
    </dgm:pt>
    <dgm:pt modelId="{2C70196E-635F-408C-B795-A1D967B86CE8}" type="pres">
      <dgm:prSet presAssocID="{2DAC13EA-8D74-46C8-A17A-848701785562}" presName="pillarX" presStyleLbl="node1" presStyleIdx="2" presStyleCnt="4">
        <dgm:presLayoutVars>
          <dgm:bulletEnabled val="1"/>
        </dgm:presLayoutVars>
      </dgm:prSet>
      <dgm:spPr/>
    </dgm:pt>
    <dgm:pt modelId="{223E664C-1DEC-406A-9D37-A0A3B2A9F43B}" type="pres">
      <dgm:prSet presAssocID="{AEF8B474-3A66-4890-9272-BB366DDD7AEC}" presName="pillarX" presStyleLbl="node1" presStyleIdx="3" presStyleCnt="4">
        <dgm:presLayoutVars>
          <dgm:bulletEnabled val="1"/>
        </dgm:presLayoutVars>
      </dgm:prSet>
      <dgm:spPr/>
    </dgm:pt>
    <dgm:pt modelId="{9DEAF3A7-4C05-4C2E-8162-4C652D82DE3F}" type="pres">
      <dgm:prSet presAssocID="{239737C0-2A81-4FBD-9775-C606944D9423}" presName="base" presStyleLbl="dkBgShp" presStyleIdx="1" presStyleCnt="2"/>
      <dgm:spPr/>
    </dgm:pt>
  </dgm:ptLst>
  <dgm:cxnLst>
    <dgm:cxn modelId="{F353B37C-537A-4521-AB59-D9FB69B2698F}" srcId="{239737C0-2A81-4FBD-9775-C606944D9423}" destId="{C7CBA71D-8BD7-4D81-9905-9D6132B736C6}" srcOrd="1" destOrd="0" parTransId="{EA1C40C0-3E1A-4F8F-A2BC-CEDAFAF2DA5C}" sibTransId="{D028F085-F0FC-4DEC-9D8B-128C133B7705}"/>
    <dgm:cxn modelId="{0C65460F-E8F1-4248-99AE-001A0F6EE91F}" srcId="{239737C0-2A81-4FBD-9775-C606944D9423}" destId="{5C231C76-84BE-42D2-92D7-80FBC2578464}" srcOrd="0" destOrd="0" parTransId="{42679541-C70A-4239-B72F-3138EDF22A09}" sibTransId="{30D1A356-D299-4DB8-A185-AC963B5ACF55}"/>
    <dgm:cxn modelId="{427AD6DF-2F80-44F3-A24F-BBFE0EF3F73C}" srcId="{239737C0-2A81-4FBD-9775-C606944D9423}" destId="{AEF8B474-3A66-4890-9272-BB366DDD7AEC}" srcOrd="3" destOrd="0" parTransId="{50A8EC2A-D363-4ED3-B775-D577EA101C50}" sibTransId="{7D11D6A8-16A1-437E-ADA6-2495CE274E91}"/>
    <dgm:cxn modelId="{7A15E550-0049-4E83-B40E-C680F964B168}" srcId="{239737C0-2A81-4FBD-9775-C606944D9423}" destId="{2DAC13EA-8D74-46C8-A17A-848701785562}" srcOrd="2" destOrd="0" parTransId="{45FC6CC2-918D-4198-A5E4-AA087748BA9F}" sibTransId="{AC59EA02-72C9-483C-92E2-D37F5F92D17B}"/>
    <dgm:cxn modelId="{7DF08925-BF19-4A6B-A827-E51AA2CECE27}" type="presOf" srcId="{DCB370B4-9DFA-45AD-8AD2-01421EA44E9B}" destId="{0BF71EBC-DD4A-42C8-8FCC-2B3795B5BA8F}" srcOrd="0" destOrd="0" presId="urn:microsoft.com/office/officeart/2005/8/layout/hList3"/>
    <dgm:cxn modelId="{BE7F74F2-AE37-4747-919D-DD88BA914CEA}" srcId="{DCB370B4-9DFA-45AD-8AD2-01421EA44E9B}" destId="{239737C0-2A81-4FBD-9775-C606944D9423}" srcOrd="0" destOrd="0" parTransId="{0B15A73B-2A2F-48A0-9BDC-A47D122AA7B2}" sibTransId="{E4158194-82E2-443F-94E9-E17B0C5C770D}"/>
    <dgm:cxn modelId="{7B22A78A-58E0-4624-B65D-E4CBC377233D}" type="presOf" srcId="{2DAC13EA-8D74-46C8-A17A-848701785562}" destId="{2C70196E-635F-408C-B795-A1D967B86CE8}" srcOrd="0" destOrd="0" presId="urn:microsoft.com/office/officeart/2005/8/layout/hList3"/>
    <dgm:cxn modelId="{5B73328D-B517-4BD1-A83D-834FA4BC80CA}" type="presOf" srcId="{C7CBA71D-8BD7-4D81-9905-9D6132B736C6}" destId="{52D2EB47-0DBE-4D39-BD0B-37CE2B740A88}" srcOrd="0" destOrd="0" presId="urn:microsoft.com/office/officeart/2005/8/layout/hList3"/>
    <dgm:cxn modelId="{8D2D827C-E0C4-4DE6-8D62-061BD4E72CB9}" type="presOf" srcId="{239737C0-2A81-4FBD-9775-C606944D9423}" destId="{4463F68B-4693-437F-8737-619F80D2CBE1}" srcOrd="0" destOrd="0" presId="urn:microsoft.com/office/officeart/2005/8/layout/hList3"/>
    <dgm:cxn modelId="{D4B668DE-BC71-4F64-9A2F-69F6A6533150}" type="presOf" srcId="{AEF8B474-3A66-4890-9272-BB366DDD7AEC}" destId="{223E664C-1DEC-406A-9D37-A0A3B2A9F43B}" srcOrd="0" destOrd="0" presId="urn:microsoft.com/office/officeart/2005/8/layout/hList3"/>
    <dgm:cxn modelId="{D83FCED1-333D-4C9B-87F5-9D8BE8D5C45C}" type="presOf" srcId="{5C231C76-84BE-42D2-92D7-80FBC2578464}" destId="{FA89F844-36C0-49F0-874C-BA0015A91C0F}" srcOrd="0" destOrd="0" presId="urn:microsoft.com/office/officeart/2005/8/layout/hList3"/>
    <dgm:cxn modelId="{2C6A4EB8-FA52-4BA1-8377-868F4D320BC9}" type="presParOf" srcId="{0BF71EBC-DD4A-42C8-8FCC-2B3795B5BA8F}" destId="{4463F68B-4693-437F-8737-619F80D2CBE1}" srcOrd="0" destOrd="0" presId="urn:microsoft.com/office/officeart/2005/8/layout/hList3"/>
    <dgm:cxn modelId="{59A43F05-B64E-48D6-BEBA-9EBA284F02E3}" type="presParOf" srcId="{0BF71EBC-DD4A-42C8-8FCC-2B3795B5BA8F}" destId="{240F6C29-42DF-4DF5-B3B5-537067122761}" srcOrd="1" destOrd="0" presId="urn:microsoft.com/office/officeart/2005/8/layout/hList3"/>
    <dgm:cxn modelId="{A7ADB35A-2657-41E0-9118-91A5950ED238}" type="presParOf" srcId="{240F6C29-42DF-4DF5-B3B5-537067122761}" destId="{FA89F844-36C0-49F0-874C-BA0015A91C0F}" srcOrd="0" destOrd="0" presId="urn:microsoft.com/office/officeart/2005/8/layout/hList3"/>
    <dgm:cxn modelId="{CB101F2C-F37B-4A3E-857E-466D7673C383}" type="presParOf" srcId="{240F6C29-42DF-4DF5-B3B5-537067122761}" destId="{52D2EB47-0DBE-4D39-BD0B-37CE2B740A88}" srcOrd="1" destOrd="0" presId="urn:microsoft.com/office/officeart/2005/8/layout/hList3"/>
    <dgm:cxn modelId="{0A81FB47-5D46-4E6A-A252-F88315C9B533}" type="presParOf" srcId="{240F6C29-42DF-4DF5-B3B5-537067122761}" destId="{2C70196E-635F-408C-B795-A1D967B86CE8}" srcOrd="2" destOrd="0" presId="urn:microsoft.com/office/officeart/2005/8/layout/hList3"/>
    <dgm:cxn modelId="{FF5F3F1B-FC1D-4B94-B0B6-4B61ADBF545B}" type="presParOf" srcId="{240F6C29-42DF-4DF5-B3B5-537067122761}" destId="{223E664C-1DEC-406A-9D37-A0A3B2A9F43B}" srcOrd="3" destOrd="0" presId="urn:microsoft.com/office/officeart/2005/8/layout/hList3"/>
    <dgm:cxn modelId="{C8EC1EF1-DE7D-47B2-9333-5FBDCAB393E7}" type="presParOf" srcId="{0BF71EBC-DD4A-42C8-8FCC-2B3795B5BA8F}" destId="{9DEAF3A7-4C05-4C2E-8162-4C652D82DE3F}"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DC06284-DBBA-4C47-AD2E-641E074A82C9}" type="doc">
      <dgm:prSet loTypeId="urn:microsoft.com/office/officeart/2005/8/layout/process1" loCatId="process" qsTypeId="urn:microsoft.com/office/officeart/2005/8/quickstyle/simple1" qsCatId="simple" csTypeId="urn:microsoft.com/office/officeart/2005/8/colors/accent1_2" csCatId="accent1" phldr="1"/>
      <dgm:spPr/>
    </dgm:pt>
    <dgm:pt modelId="{2A8F08ED-39F2-434D-BAE7-65C3B6650A85}">
      <dgm:prSet phldrT="[Text]"/>
      <dgm:spPr/>
      <dgm:t>
        <a:bodyPr/>
        <a:lstStyle/>
        <a:p>
          <a:r>
            <a:rPr lang="en-US" dirty="0"/>
            <a:t>CLRP</a:t>
          </a:r>
        </a:p>
      </dgm:t>
    </dgm:pt>
    <dgm:pt modelId="{072C5907-CA8D-4D03-85D6-615C00FCA658}" type="parTrans" cxnId="{8E7113F7-37DA-47BF-B66D-67AA044E17CB}">
      <dgm:prSet/>
      <dgm:spPr/>
      <dgm:t>
        <a:bodyPr/>
        <a:lstStyle/>
        <a:p>
          <a:endParaRPr lang="en-US"/>
        </a:p>
      </dgm:t>
    </dgm:pt>
    <dgm:pt modelId="{3C01EBD8-98AD-4E49-9526-3CA9B50C3B8C}" type="sibTrans" cxnId="{8E7113F7-37DA-47BF-B66D-67AA044E17CB}">
      <dgm:prSet/>
      <dgm:spPr/>
      <dgm:t>
        <a:bodyPr/>
        <a:lstStyle/>
        <a:p>
          <a:endParaRPr lang="en-US"/>
        </a:p>
      </dgm:t>
    </dgm:pt>
    <dgm:pt modelId="{B7934BC2-650F-4EB1-AFF5-2D85D6AF94D1}">
      <dgm:prSet phldrT="[Text]"/>
      <dgm:spPr/>
      <dgm:t>
        <a:bodyPr/>
        <a:lstStyle/>
        <a:p>
          <a:r>
            <a:rPr lang="en-US" dirty="0"/>
            <a:t>PSO</a:t>
          </a:r>
        </a:p>
      </dgm:t>
    </dgm:pt>
    <dgm:pt modelId="{29BFB636-4205-4862-AF4C-4CAC13B91DE6}" type="parTrans" cxnId="{56883ED8-2F4E-4FF5-B365-77AE0241AB30}">
      <dgm:prSet/>
      <dgm:spPr/>
      <dgm:t>
        <a:bodyPr/>
        <a:lstStyle/>
        <a:p>
          <a:endParaRPr lang="en-US"/>
        </a:p>
      </dgm:t>
    </dgm:pt>
    <dgm:pt modelId="{9DB16502-B40C-494F-9DA0-376F4AD67BF7}" type="sibTrans" cxnId="{56883ED8-2F4E-4FF5-B365-77AE0241AB30}">
      <dgm:prSet/>
      <dgm:spPr/>
      <dgm:t>
        <a:bodyPr/>
        <a:lstStyle/>
        <a:p>
          <a:endParaRPr lang="en-US"/>
        </a:p>
      </dgm:t>
    </dgm:pt>
    <dgm:pt modelId="{46058542-F79F-49D9-A7CA-FE77EF7BCF99}">
      <dgm:prSet phldrT="[Text]"/>
      <dgm:spPr/>
      <dgm:t>
        <a:bodyPr/>
        <a:lstStyle/>
        <a:p>
          <a:r>
            <a:rPr lang="en-US" dirty="0"/>
            <a:t>TEST</a:t>
          </a:r>
        </a:p>
      </dgm:t>
    </dgm:pt>
    <dgm:pt modelId="{92A961AC-9BD3-49CE-835C-F179F59DB071}" type="parTrans" cxnId="{B5EEC4D5-64E0-4364-9CA7-40D285465D2C}">
      <dgm:prSet/>
      <dgm:spPr/>
      <dgm:t>
        <a:bodyPr/>
        <a:lstStyle/>
        <a:p>
          <a:endParaRPr lang="en-US"/>
        </a:p>
      </dgm:t>
    </dgm:pt>
    <dgm:pt modelId="{1638CFA1-6F35-4701-B032-0A73A08C836F}" type="sibTrans" cxnId="{B5EEC4D5-64E0-4364-9CA7-40D285465D2C}">
      <dgm:prSet/>
      <dgm:spPr/>
      <dgm:t>
        <a:bodyPr/>
        <a:lstStyle/>
        <a:p>
          <a:endParaRPr lang="en-US"/>
        </a:p>
      </dgm:t>
    </dgm:pt>
    <dgm:pt modelId="{3C1B1369-D24E-40C1-9AB7-A786B981579E}" type="pres">
      <dgm:prSet presAssocID="{EDC06284-DBBA-4C47-AD2E-641E074A82C9}" presName="Name0" presStyleCnt="0">
        <dgm:presLayoutVars>
          <dgm:dir/>
          <dgm:resizeHandles val="exact"/>
        </dgm:presLayoutVars>
      </dgm:prSet>
      <dgm:spPr/>
    </dgm:pt>
    <dgm:pt modelId="{D3C5C461-AA4C-4F6B-B258-3663AAF98845}" type="pres">
      <dgm:prSet presAssocID="{2A8F08ED-39F2-434D-BAE7-65C3B6650A85}" presName="node" presStyleLbl="node1" presStyleIdx="0" presStyleCnt="3">
        <dgm:presLayoutVars>
          <dgm:bulletEnabled val="1"/>
        </dgm:presLayoutVars>
      </dgm:prSet>
      <dgm:spPr/>
    </dgm:pt>
    <dgm:pt modelId="{7AC3FA2A-3CA9-4AAB-83F0-DD31560D1B1A}" type="pres">
      <dgm:prSet presAssocID="{3C01EBD8-98AD-4E49-9526-3CA9B50C3B8C}" presName="sibTrans" presStyleLbl="sibTrans2D1" presStyleIdx="0" presStyleCnt="2"/>
      <dgm:spPr/>
    </dgm:pt>
    <dgm:pt modelId="{EDE0898C-84E3-44B2-B3B0-EDAA81905B2A}" type="pres">
      <dgm:prSet presAssocID="{3C01EBD8-98AD-4E49-9526-3CA9B50C3B8C}" presName="connectorText" presStyleLbl="sibTrans2D1" presStyleIdx="0" presStyleCnt="2"/>
      <dgm:spPr/>
    </dgm:pt>
    <dgm:pt modelId="{6A2122E3-A6E0-438D-8CAF-DC0E5C57C732}" type="pres">
      <dgm:prSet presAssocID="{B7934BC2-650F-4EB1-AFF5-2D85D6AF94D1}" presName="node" presStyleLbl="node1" presStyleIdx="1" presStyleCnt="3">
        <dgm:presLayoutVars>
          <dgm:bulletEnabled val="1"/>
        </dgm:presLayoutVars>
      </dgm:prSet>
      <dgm:spPr/>
    </dgm:pt>
    <dgm:pt modelId="{FBF44E09-0D05-4951-9A23-3ED9A0E7B149}" type="pres">
      <dgm:prSet presAssocID="{9DB16502-B40C-494F-9DA0-376F4AD67BF7}" presName="sibTrans" presStyleLbl="sibTrans2D1" presStyleIdx="1" presStyleCnt="2"/>
      <dgm:spPr/>
    </dgm:pt>
    <dgm:pt modelId="{2699F678-F065-4A0D-94B6-9FBEC9058F90}" type="pres">
      <dgm:prSet presAssocID="{9DB16502-B40C-494F-9DA0-376F4AD67BF7}" presName="connectorText" presStyleLbl="sibTrans2D1" presStyleIdx="1" presStyleCnt="2"/>
      <dgm:spPr/>
    </dgm:pt>
    <dgm:pt modelId="{695B259D-F3A9-4D2A-8FCF-F63C136EAC4D}" type="pres">
      <dgm:prSet presAssocID="{46058542-F79F-49D9-A7CA-FE77EF7BCF99}" presName="node" presStyleLbl="node1" presStyleIdx="2" presStyleCnt="3">
        <dgm:presLayoutVars>
          <dgm:bulletEnabled val="1"/>
        </dgm:presLayoutVars>
      </dgm:prSet>
      <dgm:spPr/>
    </dgm:pt>
  </dgm:ptLst>
  <dgm:cxnLst>
    <dgm:cxn modelId="{880A24DA-2A40-4347-B947-3E80761DD194}" type="presOf" srcId="{B7934BC2-650F-4EB1-AFF5-2D85D6AF94D1}" destId="{6A2122E3-A6E0-438D-8CAF-DC0E5C57C732}" srcOrd="0" destOrd="0" presId="urn:microsoft.com/office/officeart/2005/8/layout/process1"/>
    <dgm:cxn modelId="{BCFE3C09-356E-40AB-A9EA-55615B053749}" type="presOf" srcId="{EDC06284-DBBA-4C47-AD2E-641E074A82C9}" destId="{3C1B1369-D24E-40C1-9AB7-A786B981579E}" srcOrd="0" destOrd="0" presId="urn:microsoft.com/office/officeart/2005/8/layout/process1"/>
    <dgm:cxn modelId="{113FFCDC-E857-4FFD-A66F-052B47F1F373}" type="presOf" srcId="{3C01EBD8-98AD-4E49-9526-3CA9B50C3B8C}" destId="{EDE0898C-84E3-44B2-B3B0-EDAA81905B2A}" srcOrd="1" destOrd="0" presId="urn:microsoft.com/office/officeart/2005/8/layout/process1"/>
    <dgm:cxn modelId="{152DA9FA-B2ED-4973-B787-7F2D236365FA}" type="presOf" srcId="{3C01EBD8-98AD-4E49-9526-3CA9B50C3B8C}" destId="{7AC3FA2A-3CA9-4AAB-83F0-DD31560D1B1A}" srcOrd="0" destOrd="0" presId="urn:microsoft.com/office/officeart/2005/8/layout/process1"/>
    <dgm:cxn modelId="{B5EEC4D5-64E0-4364-9CA7-40D285465D2C}" srcId="{EDC06284-DBBA-4C47-AD2E-641E074A82C9}" destId="{46058542-F79F-49D9-A7CA-FE77EF7BCF99}" srcOrd="2" destOrd="0" parTransId="{92A961AC-9BD3-49CE-835C-F179F59DB071}" sibTransId="{1638CFA1-6F35-4701-B032-0A73A08C836F}"/>
    <dgm:cxn modelId="{1165E4D3-AA66-430D-8EF0-EF03F7F5EABD}" type="presOf" srcId="{2A8F08ED-39F2-434D-BAE7-65C3B6650A85}" destId="{D3C5C461-AA4C-4F6B-B258-3663AAF98845}" srcOrd="0" destOrd="0" presId="urn:microsoft.com/office/officeart/2005/8/layout/process1"/>
    <dgm:cxn modelId="{BB6C6F95-D079-4F85-81B3-9C8CF0D5F15D}" type="presOf" srcId="{46058542-F79F-49D9-A7CA-FE77EF7BCF99}" destId="{695B259D-F3A9-4D2A-8FCF-F63C136EAC4D}" srcOrd="0" destOrd="0" presId="urn:microsoft.com/office/officeart/2005/8/layout/process1"/>
    <dgm:cxn modelId="{80FE6A74-E68E-411D-80A8-BB5302016C23}" type="presOf" srcId="{9DB16502-B40C-494F-9DA0-376F4AD67BF7}" destId="{2699F678-F065-4A0D-94B6-9FBEC9058F90}" srcOrd="1" destOrd="0" presId="urn:microsoft.com/office/officeart/2005/8/layout/process1"/>
    <dgm:cxn modelId="{56883ED8-2F4E-4FF5-B365-77AE0241AB30}" srcId="{EDC06284-DBBA-4C47-AD2E-641E074A82C9}" destId="{B7934BC2-650F-4EB1-AFF5-2D85D6AF94D1}" srcOrd="1" destOrd="0" parTransId="{29BFB636-4205-4862-AF4C-4CAC13B91DE6}" sibTransId="{9DB16502-B40C-494F-9DA0-376F4AD67BF7}"/>
    <dgm:cxn modelId="{8E7113F7-37DA-47BF-B66D-67AA044E17CB}" srcId="{EDC06284-DBBA-4C47-AD2E-641E074A82C9}" destId="{2A8F08ED-39F2-434D-BAE7-65C3B6650A85}" srcOrd="0" destOrd="0" parTransId="{072C5907-CA8D-4D03-85D6-615C00FCA658}" sibTransId="{3C01EBD8-98AD-4E49-9526-3CA9B50C3B8C}"/>
    <dgm:cxn modelId="{9F30CB17-3566-4E66-96E2-B517062B5A66}" type="presOf" srcId="{9DB16502-B40C-494F-9DA0-376F4AD67BF7}" destId="{FBF44E09-0D05-4951-9A23-3ED9A0E7B149}" srcOrd="0" destOrd="0" presId="urn:microsoft.com/office/officeart/2005/8/layout/process1"/>
    <dgm:cxn modelId="{1028C0B9-490A-468D-9F53-D5C0AA43CED1}" type="presParOf" srcId="{3C1B1369-D24E-40C1-9AB7-A786B981579E}" destId="{D3C5C461-AA4C-4F6B-B258-3663AAF98845}" srcOrd="0" destOrd="0" presId="urn:microsoft.com/office/officeart/2005/8/layout/process1"/>
    <dgm:cxn modelId="{2E5B5E8D-D315-4C16-B760-C136A8E25BFE}" type="presParOf" srcId="{3C1B1369-D24E-40C1-9AB7-A786B981579E}" destId="{7AC3FA2A-3CA9-4AAB-83F0-DD31560D1B1A}" srcOrd="1" destOrd="0" presId="urn:microsoft.com/office/officeart/2005/8/layout/process1"/>
    <dgm:cxn modelId="{ABD87388-CDEA-4E30-AB44-4DDA1CF1CAEE}" type="presParOf" srcId="{7AC3FA2A-3CA9-4AAB-83F0-DD31560D1B1A}" destId="{EDE0898C-84E3-44B2-B3B0-EDAA81905B2A}" srcOrd="0" destOrd="0" presId="urn:microsoft.com/office/officeart/2005/8/layout/process1"/>
    <dgm:cxn modelId="{ACDF621C-A503-4E7A-BE7A-6F50DFEBC4CC}" type="presParOf" srcId="{3C1B1369-D24E-40C1-9AB7-A786B981579E}" destId="{6A2122E3-A6E0-438D-8CAF-DC0E5C57C732}" srcOrd="2" destOrd="0" presId="urn:microsoft.com/office/officeart/2005/8/layout/process1"/>
    <dgm:cxn modelId="{50118ADF-8D6B-4C3C-B8A9-8B7C2AAD4716}" type="presParOf" srcId="{3C1B1369-D24E-40C1-9AB7-A786B981579E}" destId="{FBF44E09-0D05-4951-9A23-3ED9A0E7B149}" srcOrd="3" destOrd="0" presId="urn:microsoft.com/office/officeart/2005/8/layout/process1"/>
    <dgm:cxn modelId="{F49DB2F8-9371-444C-BA78-5583FEC6932C}" type="presParOf" srcId="{FBF44E09-0D05-4951-9A23-3ED9A0E7B149}" destId="{2699F678-F065-4A0D-94B6-9FBEC9058F90}" srcOrd="0" destOrd="0" presId="urn:microsoft.com/office/officeart/2005/8/layout/process1"/>
    <dgm:cxn modelId="{61B9C953-9115-472C-BCAE-EC010946C4EB}" type="presParOf" srcId="{3C1B1369-D24E-40C1-9AB7-A786B981579E}" destId="{695B259D-F3A9-4D2A-8FCF-F63C136EAC4D}"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66FCE4-322C-4398-9179-99417D6BFE64}">
      <dsp:nvSpPr>
        <dsp:cNvPr id="0" name=""/>
        <dsp:cNvSpPr/>
      </dsp:nvSpPr>
      <dsp:spPr>
        <a:xfrm>
          <a:off x="3217068" y="2560339"/>
          <a:ext cx="317003" cy="972145"/>
        </a:xfrm>
        <a:custGeom>
          <a:avLst/>
          <a:gdLst/>
          <a:ahLst/>
          <a:cxnLst/>
          <a:rect l="0" t="0" r="0" b="0"/>
          <a:pathLst>
            <a:path>
              <a:moveTo>
                <a:pt x="0" y="0"/>
              </a:moveTo>
              <a:lnTo>
                <a:pt x="0" y="972145"/>
              </a:lnTo>
              <a:lnTo>
                <a:pt x="317003" y="97214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BCA4E5-37D1-4C39-8A3F-EDE6D4E9D79B}">
      <dsp:nvSpPr>
        <dsp:cNvPr id="0" name=""/>
        <dsp:cNvSpPr/>
      </dsp:nvSpPr>
      <dsp:spPr>
        <a:xfrm>
          <a:off x="2783830" y="1059854"/>
          <a:ext cx="1278582" cy="443805"/>
        </a:xfrm>
        <a:custGeom>
          <a:avLst/>
          <a:gdLst/>
          <a:ahLst/>
          <a:cxnLst/>
          <a:rect l="0" t="0" r="0" b="0"/>
          <a:pathLst>
            <a:path>
              <a:moveTo>
                <a:pt x="0" y="0"/>
              </a:moveTo>
              <a:lnTo>
                <a:pt x="0" y="221902"/>
              </a:lnTo>
              <a:lnTo>
                <a:pt x="1278582" y="221902"/>
              </a:lnTo>
              <a:lnTo>
                <a:pt x="1278582" y="44380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B9D853-FE06-4764-8092-0D622E44C31B}">
      <dsp:nvSpPr>
        <dsp:cNvPr id="0" name=""/>
        <dsp:cNvSpPr/>
      </dsp:nvSpPr>
      <dsp:spPr>
        <a:xfrm>
          <a:off x="659903" y="2560339"/>
          <a:ext cx="317003" cy="972145"/>
        </a:xfrm>
        <a:custGeom>
          <a:avLst/>
          <a:gdLst/>
          <a:ahLst/>
          <a:cxnLst/>
          <a:rect l="0" t="0" r="0" b="0"/>
          <a:pathLst>
            <a:path>
              <a:moveTo>
                <a:pt x="0" y="0"/>
              </a:moveTo>
              <a:lnTo>
                <a:pt x="0" y="972145"/>
              </a:lnTo>
              <a:lnTo>
                <a:pt x="317003" y="97214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6B905B-FAF1-4919-83BE-8FFA13A42089}">
      <dsp:nvSpPr>
        <dsp:cNvPr id="0" name=""/>
        <dsp:cNvSpPr/>
      </dsp:nvSpPr>
      <dsp:spPr>
        <a:xfrm>
          <a:off x="1505247" y="1059854"/>
          <a:ext cx="1278582" cy="443805"/>
        </a:xfrm>
        <a:custGeom>
          <a:avLst/>
          <a:gdLst/>
          <a:ahLst/>
          <a:cxnLst/>
          <a:rect l="0" t="0" r="0" b="0"/>
          <a:pathLst>
            <a:path>
              <a:moveTo>
                <a:pt x="1278582" y="0"/>
              </a:moveTo>
              <a:lnTo>
                <a:pt x="1278582" y="221902"/>
              </a:lnTo>
              <a:lnTo>
                <a:pt x="0" y="221902"/>
              </a:lnTo>
              <a:lnTo>
                <a:pt x="0" y="44380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8F42E9-18E8-4055-948E-D8804D248B0B}">
      <dsp:nvSpPr>
        <dsp:cNvPr id="0" name=""/>
        <dsp:cNvSpPr/>
      </dsp:nvSpPr>
      <dsp:spPr>
        <a:xfrm>
          <a:off x="1727150" y="3175"/>
          <a:ext cx="2113359" cy="105667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NP-hard</a:t>
          </a:r>
          <a:endParaRPr lang="fr-FR" sz="2400" kern="1200" dirty="0"/>
        </a:p>
      </dsp:txBody>
      <dsp:txXfrm>
        <a:off x="1727150" y="3175"/>
        <a:ext cx="2113359" cy="1056679"/>
      </dsp:txXfrm>
    </dsp:sp>
    <dsp:sp modelId="{E3570FF4-1A71-41C3-8363-BBF52C1C8327}">
      <dsp:nvSpPr>
        <dsp:cNvPr id="0" name=""/>
        <dsp:cNvSpPr/>
      </dsp:nvSpPr>
      <dsp:spPr>
        <a:xfrm>
          <a:off x="448567" y="1503660"/>
          <a:ext cx="2113359" cy="105667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fr-FR" sz="2400" kern="1200" dirty="0"/>
            <a:t>méthode exacte</a:t>
          </a:r>
        </a:p>
      </dsp:txBody>
      <dsp:txXfrm>
        <a:off x="448567" y="1503660"/>
        <a:ext cx="2113359" cy="1056679"/>
      </dsp:txXfrm>
    </dsp:sp>
    <dsp:sp modelId="{20B55FF7-1CBC-4873-8D2D-67DEAC94FAB5}">
      <dsp:nvSpPr>
        <dsp:cNvPr id="0" name=""/>
        <dsp:cNvSpPr/>
      </dsp:nvSpPr>
      <dsp:spPr>
        <a:xfrm>
          <a:off x="976907" y="3004145"/>
          <a:ext cx="2113359" cy="105667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fr-FR" sz="2400" kern="1200" noProof="0" dirty="0"/>
            <a:t>Résoudre</a:t>
          </a:r>
          <a:r>
            <a:rPr lang="en-US" sz="2400" kern="1200" dirty="0"/>
            <a:t> </a:t>
          </a:r>
          <a:r>
            <a:rPr lang="fr-FR" sz="2400" kern="1200" noProof="0" dirty="0"/>
            <a:t>problème</a:t>
          </a:r>
          <a:r>
            <a:rPr lang="en-US" sz="2400" kern="1200" dirty="0"/>
            <a:t> de petite </a:t>
          </a:r>
          <a:r>
            <a:rPr lang="fr-FR" sz="2400" kern="1200" noProof="0" dirty="0"/>
            <a:t>taille</a:t>
          </a:r>
          <a:endParaRPr lang="fr-FR" sz="2400" kern="1200" dirty="0"/>
        </a:p>
      </dsp:txBody>
      <dsp:txXfrm>
        <a:off x="976907" y="3004145"/>
        <a:ext cx="2113359" cy="1056679"/>
      </dsp:txXfrm>
    </dsp:sp>
    <dsp:sp modelId="{69BDA740-ECF0-40F2-BAA0-03C5240AB912}">
      <dsp:nvSpPr>
        <dsp:cNvPr id="0" name=""/>
        <dsp:cNvSpPr/>
      </dsp:nvSpPr>
      <dsp:spPr>
        <a:xfrm>
          <a:off x="3005732" y="1503660"/>
          <a:ext cx="2113359" cy="105667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fr-FR" sz="2400" kern="1200" dirty="0"/>
            <a:t>méthode approchée</a:t>
          </a:r>
        </a:p>
      </dsp:txBody>
      <dsp:txXfrm>
        <a:off x="3005732" y="1503660"/>
        <a:ext cx="2113359" cy="1056679"/>
      </dsp:txXfrm>
    </dsp:sp>
    <dsp:sp modelId="{615CD320-6715-4157-8A26-AE4FABB12143}">
      <dsp:nvSpPr>
        <dsp:cNvPr id="0" name=""/>
        <dsp:cNvSpPr/>
      </dsp:nvSpPr>
      <dsp:spPr>
        <a:xfrm>
          <a:off x="3534072" y="3004145"/>
          <a:ext cx="2113359" cy="105667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fr-FR" sz="2400" kern="1200" noProof="0" dirty="0"/>
            <a:t>Résoudre</a:t>
          </a:r>
          <a:r>
            <a:rPr lang="en-US" sz="2400" kern="1200" dirty="0"/>
            <a:t> </a:t>
          </a:r>
          <a:r>
            <a:rPr lang="fr-FR" sz="2400" kern="1200" noProof="0" dirty="0"/>
            <a:t>problème</a:t>
          </a:r>
          <a:r>
            <a:rPr lang="en-US" sz="2400" kern="1200" dirty="0"/>
            <a:t> de </a:t>
          </a:r>
          <a:r>
            <a:rPr lang="fr-FR" sz="2400" kern="1200" noProof="0" dirty="0"/>
            <a:t>grande taille</a:t>
          </a:r>
        </a:p>
      </dsp:txBody>
      <dsp:txXfrm>
        <a:off x="3534072" y="3004145"/>
        <a:ext cx="2113359" cy="10566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63F68B-4693-437F-8737-619F80D2CBE1}">
      <dsp:nvSpPr>
        <dsp:cNvPr id="0" name=""/>
        <dsp:cNvSpPr/>
      </dsp:nvSpPr>
      <dsp:spPr>
        <a:xfrm>
          <a:off x="0" y="0"/>
          <a:ext cx="6096000" cy="1219200"/>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fr-FR" sz="5400" kern="1200" dirty="0"/>
            <a:t>méthode approchée</a:t>
          </a:r>
        </a:p>
      </dsp:txBody>
      <dsp:txXfrm>
        <a:off x="0" y="0"/>
        <a:ext cx="6096000" cy="1219200"/>
      </dsp:txXfrm>
    </dsp:sp>
    <dsp:sp modelId="{FA89F844-36C0-49F0-874C-BA0015A91C0F}">
      <dsp:nvSpPr>
        <dsp:cNvPr id="0" name=""/>
        <dsp:cNvSpPr/>
      </dsp:nvSpPr>
      <dsp:spPr>
        <a:xfrm>
          <a:off x="0" y="1219200"/>
          <a:ext cx="1523999" cy="25603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err="1"/>
            <a:t>G</a:t>
          </a:r>
          <a:r>
            <a:rPr lang="fr-FR" altLang="zh-CN" sz="2000" kern="1200" dirty="0" err="1"/>
            <a:t>enetic</a:t>
          </a:r>
          <a:r>
            <a:rPr lang="fr-FR" altLang="zh-CN" sz="2000" kern="1200" dirty="0"/>
            <a:t> </a:t>
          </a:r>
          <a:r>
            <a:rPr lang="fr-FR" altLang="zh-CN" sz="2000" kern="1200" dirty="0" err="1"/>
            <a:t>Algorithm</a:t>
          </a:r>
          <a:endParaRPr lang="fr-FR" sz="2000" kern="1200" dirty="0"/>
        </a:p>
      </dsp:txBody>
      <dsp:txXfrm>
        <a:off x="0" y="1219200"/>
        <a:ext cx="1523999" cy="2560320"/>
      </dsp:txXfrm>
    </dsp:sp>
    <dsp:sp modelId="{52D2EB47-0DBE-4D39-BD0B-37CE2B740A88}">
      <dsp:nvSpPr>
        <dsp:cNvPr id="0" name=""/>
        <dsp:cNvSpPr/>
      </dsp:nvSpPr>
      <dsp:spPr>
        <a:xfrm>
          <a:off x="1523999" y="1219200"/>
          <a:ext cx="1523999" cy="25603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err="1"/>
            <a:t>Simulated</a:t>
          </a:r>
          <a:r>
            <a:rPr lang="fr-FR" sz="2000" kern="1200" dirty="0"/>
            <a:t> </a:t>
          </a:r>
          <a:r>
            <a:rPr lang="fr-FR" sz="2000" kern="1200" dirty="0" err="1"/>
            <a:t>Annealing</a:t>
          </a:r>
          <a:endParaRPr lang="fr-FR" sz="2000" kern="1200" dirty="0"/>
        </a:p>
      </dsp:txBody>
      <dsp:txXfrm>
        <a:off x="1523999" y="1219200"/>
        <a:ext cx="1523999" cy="2560320"/>
      </dsp:txXfrm>
    </dsp:sp>
    <dsp:sp modelId="{2C70196E-635F-408C-B795-A1D967B86CE8}">
      <dsp:nvSpPr>
        <dsp:cNvPr id="0" name=""/>
        <dsp:cNvSpPr/>
      </dsp:nvSpPr>
      <dsp:spPr>
        <a:xfrm>
          <a:off x="3047999" y="1219200"/>
          <a:ext cx="1523999" cy="25603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t>…</a:t>
          </a:r>
        </a:p>
      </dsp:txBody>
      <dsp:txXfrm>
        <a:off x="3047999" y="1219200"/>
        <a:ext cx="1523999" cy="2560320"/>
      </dsp:txXfrm>
    </dsp:sp>
    <dsp:sp modelId="{223E664C-1DEC-406A-9D37-A0A3B2A9F43B}">
      <dsp:nvSpPr>
        <dsp:cNvPr id="0" name=""/>
        <dsp:cNvSpPr/>
      </dsp:nvSpPr>
      <dsp:spPr>
        <a:xfrm>
          <a:off x="4572000" y="1219200"/>
          <a:ext cx="1523999" cy="25603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err="1"/>
            <a:t>Particle</a:t>
          </a:r>
          <a:r>
            <a:rPr lang="fr-FR" sz="2000" kern="1200" dirty="0"/>
            <a:t> </a:t>
          </a:r>
          <a:r>
            <a:rPr lang="fr-FR" sz="2000" kern="1200" dirty="0" err="1"/>
            <a:t>Swarm</a:t>
          </a:r>
          <a:r>
            <a:rPr lang="fr-FR" sz="2000" kern="1200" dirty="0"/>
            <a:t> </a:t>
          </a:r>
          <a:r>
            <a:rPr lang="fr-FR" sz="2000" kern="1200" dirty="0" err="1"/>
            <a:t>Optimization</a:t>
          </a:r>
          <a:endParaRPr lang="fr-FR" sz="2000" kern="1200" dirty="0"/>
        </a:p>
      </dsp:txBody>
      <dsp:txXfrm>
        <a:off x="4572000" y="1219200"/>
        <a:ext cx="1523999" cy="2560320"/>
      </dsp:txXfrm>
    </dsp:sp>
    <dsp:sp modelId="{9DEAF3A7-4C05-4C2E-8162-4C652D82DE3F}">
      <dsp:nvSpPr>
        <dsp:cNvPr id="0" name=""/>
        <dsp:cNvSpPr/>
      </dsp:nvSpPr>
      <dsp:spPr>
        <a:xfrm>
          <a:off x="0" y="3779520"/>
          <a:ext cx="6096000" cy="284480"/>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C5C461-AA4C-4F6B-B258-3663AAF98845}">
      <dsp:nvSpPr>
        <dsp:cNvPr id="0" name=""/>
        <dsp:cNvSpPr/>
      </dsp:nvSpPr>
      <dsp:spPr>
        <a:xfrm>
          <a:off x="5357" y="1551582"/>
          <a:ext cx="1601390" cy="9608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dirty="0"/>
            <a:t>CLRP</a:t>
          </a:r>
        </a:p>
      </dsp:txBody>
      <dsp:txXfrm>
        <a:off x="33499" y="1579724"/>
        <a:ext cx="1545106" cy="904550"/>
      </dsp:txXfrm>
    </dsp:sp>
    <dsp:sp modelId="{7AC3FA2A-3CA9-4AAB-83F0-DD31560D1B1A}">
      <dsp:nvSpPr>
        <dsp:cNvPr id="0" name=""/>
        <dsp:cNvSpPr/>
      </dsp:nvSpPr>
      <dsp:spPr>
        <a:xfrm>
          <a:off x="1766887" y="1833427"/>
          <a:ext cx="339494" cy="3971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1766887" y="1912856"/>
        <a:ext cx="237646" cy="238286"/>
      </dsp:txXfrm>
    </dsp:sp>
    <dsp:sp modelId="{6A2122E3-A6E0-438D-8CAF-DC0E5C57C732}">
      <dsp:nvSpPr>
        <dsp:cNvPr id="0" name=""/>
        <dsp:cNvSpPr/>
      </dsp:nvSpPr>
      <dsp:spPr>
        <a:xfrm>
          <a:off x="2247304" y="1551582"/>
          <a:ext cx="1601390" cy="9608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dirty="0"/>
            <a:t>PSO</a:t>
          </a:r>
        </a:p>
      </dsp:txBody>
      <dsp:txXfrm>
        <a:off x="2275446" y="1579724"/>
        <a:ext cx="1545106" cy="904550"/>
      </dsp:txXfrm>
    </dsp:sp>
    <dsp:sp modelId="{FBF44E09-0D05-4951-9A23-3ED9A0E7B149}">
      <dsp:nvSpPr>
        <dsp:cNvPr id="0" name=""/>
        <dsp:cNvSpPr/>
      </dsp:nvSpPr>
      <dsp:spPr>
        <a:xfrm>
          <a:off x="4008834" y="1833427"/>
          <a:ext cx="339494" cy="3971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4008834" y="1912856"/>
        <a:ext cx="237646" cy="238286"/>
      </dsp:txXfrm>
    </dsp:sp>
    <dsp:sp modelId="{695B259D-F3A9-4D2A-8FCF-F63C136EAC4D}">
      <dsp:nvSpPr>
        <dsp:cNvPr id="0" name=""/>
        <dsp:cNvSpPr/>
      </dsp:nvSpPr>
      <dsp:spPr>
        <a:xfrm>
          <a:off x="4489251" y="1551582"/>
          <a:ext cx="1601390" cy="9608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dirty="0"/>
            <a:t>TEST</a:t>
          </a:r>
        </a:p>
      </dsp:txBody>
      <dsp:txXfrm>
        <a:off x="4517393" y="1579724"/>
        <a:ext cx="1545106" cy="90455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166F91F-9D93-394B-8FD3-60A5DE0A647A}" type="datetimeFigureOut">
              <a:rPr lang="fr-FR" smtClean="0"/>
              <a:t>03/11/2016</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6DC73FE-DA34-A54B-9936-7064B5F708B9}" type="slidenum">
              <a:rPr lang="fr-FR" smtClean="0"/>
              <a:t>‹#›</a:t>
            </a:fld>
            <a:endParaRPr lang="fr-FR"/>
          </a:p>
        </p:txBody>
      </p:sp>
    </p:spTree>
    <p:extLst>
      <p:ext uri="{BB962C8B-B14F-4D97-AF65-F5344CB8AC3E}">
        <p14:creationId xmlns:p14="http://schemas.microsoft.com/office/powerpoint/2010/main" val="4869231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CEFA2C-026D-5E4F-94AA-AE94A65147A9}" type="datetimeFigureOut">
              <a:rPr lang="fr-FR" smtClean="0"/>
              <a:t>03/11/2016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95D8B8-548D-4C44-B179-E2F27AFF9943}" type="slidenum">
              <a:rPr lang="fr-FR" smtClean="0"/>
              <a:t>‹#›</a:t>
            </a:fld>
            <a:endParaRPr lang="fr-FR"/>
          </a:p>
        </p:txBody>
      </p:sp>
    </p:spTree>
    <p:extLst>
      <p:ext uri="{BB962C8B-B14F-4D97-AF65-F5344CB8AC3E}">
        <p14:creationId xmlns:p14="http://schemas.microsoft.com/office/powerpoint/2010/main" val="397548482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a:t>Paramétrez</a:t>
            </a:r>
            <a:r>
              <a:rPr lang="fr-FR" baseline="0" dirty="0"/>
              <a:t> vos champs : numéros de pages, titre de la présentation en pied de page et date dans le menu INSERTION &gt; EN-TÊTE ET PIED DE PAGE et cliquez sur APPLIQUER PARTOUT</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5795D8B8-548D-4C44-B179-E2F27AFF9943}" type="slidenum">
              <a:rPr lang="fr-FR" smtClean="0"/>
              <a:t>1</a:t>
            </a:fld>
            <a:endParaRPr lang="fr-FR"/>
          </a:p>
        </p:txBody>
      </p:sp>
    </p:spTree>
    <p:extLst>
      <p:ext uri="{BB962C8B-B14F-4D97-AF65-F5344CB8AC3E}">
        <p14:creationId xmlns:p14="http://schemas.microsoft.com/office/powerpoint/2010/main" val="36409726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 gauche</a:t>
            </a:r>
            <a:r>
              <a:rPr lang="fr-FR" baseline="0" dirty="0"/>
              <a:t>, le camion commence et termine dans deux dépôt différents, ce n’est pas acceptable. La bonne façon de faire est illustrée dans le deuxième cas. Le camion commence et termine dans le même dépôt.</a:t>
            </a:r>
            <a:endParaRPr lang="fr-FR" dirty="0"/>
          </a:p>
        </p:txBody>
      </p:sp>
      <p:sp>
        <p:nvSpPr>
          <p:cNvPr id="4" name="Espace réservé du numéro de diapositive 3"/>
          <p:cNvSpPr>
            <a:spLocks noGrp="1"/>
          </p:cNvSpPr>
          <p:nvPr>
            <p:ph type="sldNum" sz="quarter" idx="10"/>
          </p:nvPr>
        </p:nvSpPr>
        <p:spPr/>
        <p:txBody>
          <a:bodyPr/>
          <a:lstStyle/>
          <a:p>
            <a:fld id="{5795D8B8-548D-4C44-B179-E2F27AFF9943}" type="slidenum">
              <a:rPr lang="fr-FR" smtClean="0"/>
              <a:t>10</a:t>
            </a:fld>
            <a:endParaRPr lang="fr-FR"/>
          </a:p>
        </p:txBody>
      </p:sp>
    </p:spTree>
    <p:extLst>
      <p:ext uri="{BB962C8B-B14F-4D97-AF65-F5344CB8AC3E}">
        <p14:creationId xmlns:p14="http://schemas.microsoft.com/office/powerpoint/2010/main" val="2081971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procédure </a:t>
            </a:r>
            <a:r>
              <a:rPr lang="fr-FR" baseline="0" dirty="0"/>
              <a:t>pour résoudre ce problème est divisée en 3 étapes : la première étape, on doit décider quels dépôts doivent être ouverts. Et puis dans la deuxième étape, on doit décider comment affecter les clients aux dépôts ouverts. Dans l’étape finale, on doit décider comment faire la tournée pour chaque dépôt.</a:t>
            </a:r>
            <a:endParaRPr lang="fr-FR" dirty="0"/>
          </a:p>
        </p:txBody>
      </p:sp>
      <p:sp>
        <p:nvSpPr>
          <p:cNvPr id="4" name="Espace réservé du numéro de diapositive 3"/>
          <p:cNvSpPr>
            <a:spLocks noGrp="1"/>
          </p:cNvSpPr>
          <p:nvPr>
            <p:ph type="sldNum" sz="quarter" idx="10"/>
          </p:nvPr>
        </p:nvSpPr>
        <p:spPr/>
        <p:txBody>
          <a:bodyPr/>
          <a:lstStyle/>
          <a:p>
            <a:fld id="{5795D8B8-548D-4C44-B179-E2F27AFF9943}" type="slidenum">
              <a:rPr lang="fr-FR" smtClean="0"/>
              <a:t>11</a:t>
            </a:fld>
            <a:endParaRPr lang="fr-FR"/>
          </a:p>
        </p:txBody>
      </p:sp>
    </p:spTree>
    <p:extLst>
      <p:ext uri="{BB962C8B-B14F-4D97-AF65-F5344CB8AC3E}">
        <p14:creationId xmlns:p14="http://schemas.microsoft.com/office/powerpoint/2010/main" val="36781141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Après une </a:t>
            </a:r>
            <a:r>
              <a:rPr lang="fr-FR" baseline="0" dirty="0"/>
              <a:t>première partie précisant le contexte du projet, nous présentons le modèle mathématique associé</a:t>
            </a:r>
            <a:endParaRPr lang="fr-FR" dirty="0"/>
          </a:p>
        </p:txBody>
      </p:sp>
      <p:sp>
        <p:nvSpPr>
          <p:cNvPr id="4" name="Espace réservé du numéro de diapositive 3"/>
          <p:cNvSpPr>
            <a:spLocks noGrp="1"/>
          </p:cNvSpPr>
          <p:nvPr>
            <p:ph type="sldNum" sz="quarter" idx="10"/>
          </p:nvPr>
        </p:nvSpPr>
        <p:spPr/>
        <p:txBody>
          <a:bodyPr/>
          <a:lstStyle/>
          <a:p>
            <a:fld id="{5795D8B8-548D-4C44-B179-E2F27AFF9943}" type="slidenum">
              <a:rPr lang="fr-FR" smtClean="0"/>
              <a:t>12</a:t>
            </a:fld>
            <a:endParaRPr lang="fr-FR"/>
          </a:p>
        </p:txBody>
      </p:sp>
    </p:spTree>
    <p:extLst>
      <p:ext uri="{BB962C8B-B14F-4D97-AF65-F5344CB8AC3E}">
        <p14:creationId xmlns:p14="http://schemas.microsoft.com/office/powerpoint/2010/main" val="1538621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dirty="0"/>
              <a:t>Les objectifs</a:t>
            </a:r>
            <a:r>
              <a:rPr lang="fr-FR" baseline="0" dirty="0"/>
              <a:t> de ce problème c'est quoi ? Comme dans le dernier slide présenté, il y a aussi trois objectifs à considérer. C’est: 1)</a:t>
            </a:r>
            <a:r>
              <a:rPr lang="en-US" dirty="0" err="1">
                <a:solidFill>
                  <a:srgbClr val="00B0F0"/>
                </a:solidFill>
              </a:rPr>
              <a:t>Minimiser</a:t>
            </a:r>
            <a:r>
              <a:rPr lang="en-US" dirty="0">
                <a:solidFill>
                  <a:srgbClr val="00B0F0"/>
                </a:solidFill>
              </a:rPr>
              <a:t> le </a:t>
            </a:r>
            <a:r>
              <a:rPr lang="fr-FR" dirty="0">
                <a:solidFill>
                  <a:srgbClr val="00B0F0"/>
                </a:solidFill>
              </a:rPr>
              <a:t>coût</a:t>
            </a:r>
            <a:r>
              <a:rPr lang="en-US" dirty="0">
                <a:solidFill>
                  <a:srgbClr val="00B0F0"/>
                </a:solidFill>
              </a:rPr>
              <a:t> </a:t>
            </a:r>
            <a:r>
              <a:rPr lang="fr-FR" dirty="0">
                <a:solidFill>
                  <a:srgbClr val="00B0F0"/>
                </a:solidFill>
              </a:rPr>
              <a:t>d’ouverture des dépôts</a:t>
            </a:r>
            <a:r>
              <a:rPr lang="en-US" dirty="0">
                <a:solidFill>
                  <a:srgbClr val="00B0F0"/>
                </a:solidFill>
              </a:rPr>
              <a:t> 2) </a:t>
            </a:r>
            <a:r>
              <a:rPr lang="en-US" dirty="0" err="1">
                <a:solidFill>
                  <a:srgbClr val="00B0F0"/>
                </a:solidFill>
              </a:rPr>
              <a:t>Minimiser</a:t>
            </a:r>
            <a:r>
              <a:rPr lang="en-US" dirty="0">
                <a:solidFill>
                  <a:srgbClr val="00B0F0"/>
                </a:solidFill>
              </a:rPr>
              <a:t> le </a:t>
            </a:r>
            <a:r>
              <a:rPr lang="fr-FR" dirty="0">
                <a:solidFill>
                  <a:srgbClr val="00B0F0"/>
                </a:solidFill>
              </a:rPr>
              <a:t>nombre</a:t>
            </a:r>
            <a:r>
              <a:rPr lang="en-US" dirty="0">
                <a:solidFill>
                  <a:srgbClr val="00B0F0"/>
                </a:solidFill>
              </a:rPr>
              <a:t> </a:t>
            </a:r>
            <a:r>
              <a:rPr lang="fr-FR" dirty="0">
                <a:solidFill>
                  <a:srgbClr val="00B0F0"/>
                </a:solidFill>
              </a:rPr>
              <a:t>de camions</a:t>
            </a:r>
            <a:r>
              <a:rPr lang="en-US" dirty="0">
                <a:solidFill>
                  <a:srgbClr val="00B0F0"/>
                </a:solidFill>
              </a:rPr>
              <a:t> 3) </a:t>
            </a:r>
            <a:r>
              <a:rPr lang="en-US" dirty="0" err="1">
                <a:solidFill>
                  <a:srgbClr val="00B0F0"/>
                </a:solidFill>
              </a:rPr>
              <a:t>Minimiser</a:t>
            </a:r>
            <a:r>
              <a:rPr lang="en-US" dirty="0">
                <a:solidFill>
                  <a:srgbClr val="00B0F0"/>
                </a:solidFill>
              </a:rPr>
              <a:t> la distance des </a:t>
            </a:r>
            <a:r>
              <a:rPr lang="fr-FR" dirty="0">
                <a:solidFill>
                  <a:srgbClr val="00B0F0"/>
                </a:solidFill>
              </a:rPr>
              <a:t>tournées. Mais</a:t>
            </a:r>
            <a:r>
              <a:rPr lang="fr-FR" baseline="0" dirty="0">
                <a:solidFill>
                  <a:srgbClr val="00B0F0"/>
                </a:solidFill>
              </a:rPr>
              <a:t> attention! Les trois objectifs sont juste trois parties de l’objectif final. ça veut dire que notre problème n'est pas multi-objectif, seulement mono-objectif.</a:t>
            </a:r>
            <a:endParaRPr lang="fr-FR" dirty="0">
              <a:solidFill>
                <a:srgbClr val="00B0F0"/>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fr-FR" dirty="0">
              <a:solidFill>
                <a:srgbClr val="00B0F0"/>
              </a:solidFill>
            </a:endParaRPr>
          </a:p>
          <a:p>
            <a:endParaRPr lang="fr-FR" dirty="0">
              <a:solidFill>
                <a:srgbClr val="00B0F0"/>
              </a:solidFill>
            </a:endParaRPr>
          </a:p>
        </p:txBody>
      </p:sp>
      <p:sp>
        <p:nvSpPr>
          <p:cNvPr id="4" name="Espace réservé du numéro de diapositive 3"/>
          <p:cNvSpPr>
            <a:spLocks noGrp="1"/>
          </p:cNvSpPr>
          <p:nvPr>
            <p:ph type="sldNum" sz="quarter" idx="10"/>
          </p:nvPr>
        </p:nvSpPr>
        <p:spPr/>
        <p:txBody>
          <a:bodyPr/>
          <a:lstStyle/>
          <a:p>
            <a:fld id="{5795D8B8-548D-4C44-B179-E2F27AFF9943}" type="slidenum">
              <a:rPr lang="fr-FR" smtClean="0"/>
              <a:t>13</a:t>
            </a:fld>
            <a:endParaRPr lang="fr-FR"/>
          </a:p>
        </p:txBody>
      </p:sp>
    </p:spTree>
    <p:extLst>
      <p:ext uri="{BB962C8B-B14F-4D97-AF65-F5344CB8AC3E}">
        <p14:creationId xmlns:p14="http://schemas.microsoft.com/office/powerpoint/2010/main" val="28114011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Voila,</a:t>
            </a:r>
            <a:r>
              <a:rPr lang="fr-FR" baseline="0" dirty="0"/>
              <a:t> c’est le modèle mathématique pour ce problème. Vous voyez, il y a juste un seul objectif z. Dans z, il y a les trois parties dont on vient de discuter. Le coût par dépôt, le coût par tournée et le coût par véhicule. Du (2) au (10) sont les contraintes. Avec les contraintes, on doit minimiser le coût total.</a:t>
            </a:r>
            <a:endParaRPr lang="fr-FR" dirty="0"/>
          </a:p>
        </p:txBody>
      </p:sp>
      <p:sp>
        <p:nvSpPr>
          <p:cNvPr id="4" name="Espace réservé du numéro de diapositive 3"/>
          <p:cNvSpPr>
            <a:spLocks noGrp="1"/>
          </p:cNvSpPr>
          <p:nvPr>
            <p:ph type="sldNum" sz="quarter" idx="10"/>
          </p:nvPr>
        </p:nvSpPr>
        <p:spPr/>
        <p:txBody>
          <a:bodyPr/>
          <a:lstStyle/>
          <a:p>
            <a:fld id="{5795D8B8-548D-4C44-B179-E2F27AFF9943}" type="slidenum">
              <a:rPr lang="fr-FR" smtClean="0"/>
              <a:t>14</a:t>
            </a:fld>
            <a:endParaRPr lang="fr-FR"/>
          </a:p>
        </p:txBody>
      </p:sp>
    </p:spTree>
    <p:extLst>
      <p:ext uri="{BB962C8B-B14F-4D97-AF65-F5344CB8AC3E}">
        <p14:creationId xmlns:p14="http://schemas.microsoft.com/office/powerpoint/2010/main" val="19365156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Nous allons parler de notre méthode pour résoudre ce problème</a:t>
            </a:r>
            <a:r>
              <a:rPr lang="fr-FR" baseline="0" dirty="0"/>
              <a:t>. </a:t>
            </a:r>
            <a:endParaRPr lang="fr-FR" dirty="0"/>
          </a:p>
        </p:txBody>
      </p:sp>
      <p:sp>
        <p:nvSpPr>
          <p:cNvPr id="4" name="Espace réservé du numéro de diapositive 3"/>
          <p:cNvSpPr>
            <a:spLocks noGrp="1"/>
          </p:cNvSpPr>
          <p:nvPr>
            <p:ph type="sldNum" sz="quarter" idx="10"/>
          </p:nvPr>
        </p:nvSpPr>
        <p:spPr/>
        <p:txBody>
          <a:bodyPr/>
          <a:lstStyle/>
          <a:p>
            <a:fld id="{5795D8B8-548D-4C44-B179-E2F27AFF9943}" type="slidenum">
              <a:rPr lang="fr-FR" smtClean="0"/>
              <a:t>15</a:t>
            </a:fld>
            <a:endParaRPr lang="fr-FR"/>
          </a:p>
        </p:txBody>
      </p:sp>
    </p:spTree>
    <p:extLst>
      <p:ext uri="{BB962C8B-B14F-4D97-AF65-F5344CB8AC3E}">
        <p14:creationId xmlns:p14="http://schemas.microsoft.com/office/powerpoint/2010/main" val="42085636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Puis que CLRP est</a:t>
            </a:r>
            <a:r>
              <a:rPr lang="fr-FR" baseline="0" dirty="0"/>
              <a:t> prouvé NP-hard, on a deux solutions pour le résoudre: 1) méthode exacte 2) méthode approchée. Pour les problèmes de petite taille, les temps de résolution avec une méthode exacte est acceptable. Mais pour les problèmes de plus grande taille, une méthode approchée est mieux adaptée.</a:t>
            </a:r>
            <a:endParaRPr lang="fr-FR" dirty="0"/>
          </a:p>
        </p:txBody>
      </p:sp>
      <p:sp>
        <p:nvSpPr>
          <p:cNvPr id="4" name="Espace réservé du numéro de diapositive 3"/>
          <p:cNvSpPr>
            <a:spLocks noGrp="1"/>
          </p:cNvSpPr>
          <p:nvPr>
            <p:ph type="sldNum" sz="quarter" idx="10"/>
          </p:nvPr>
        </p:nvSpPr>
        <p:spPr/>
        <p:txBody>
          <a:bodyPr/>
          <a:lstStyle/>
          <a:p>
            <a:fld id="{5795D8B8-548D-4C44-B179-E2F27AFF9943}" type="slidenum">
              <a:rPr lang="fr-FR" smtClean="0"/>
              <a:t>16</a:t>
            </a:fld>
            <a:endParaRPr lang="fr-FR"/>
          </a:p>
        </p:txBody>
      </p:sp>
    </p:spTree>
    <p:extLst>
      <p:ext uri="{BB962C8B-B14F-4D97-AF65-F5344CB8AC3E}">
        <p14:creationId xmlns:p14="http://schemas.microsoft.com/office/powerpoint/2010/main" val="37827736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Dans les méthodes</a:t>
            </a:r>
            <a:r>
              <a:rPr lang="fr-FR" baseline="0" dirty="0"/>
              <a:t> approchées, il y a beaucoup de choix: algorithme Génétique, </a:t>
            </a:r>
            <a:r>
              <a:rPr lang="fr-FR" baseline="0" dirty="0" err="1"/>
              <a:t>Simulated</a:t>
            </a:r>
            <a:r>
              <a:rPr lang="fr-FR" baseline="0" dirty="0"/>
              <a:t> </a:t>
            </a:r>
            <a:r>
              <a:rPr lang="fr-FR" baseline="0" dirty="0" err="1"/>
              <a:t>Annealing</a:t>
            </a:r>
            <a:r>
              <a:rPr lang="fr-FR" baseline="0" dirty="0"/>
              <a:t>, </a:t>
            </a:r>
            <a:r>
              <a:rPr lang="fr-FR" baseline="0" dirty="0" err="1"/>
              <a:t>Particle</a:t>
            </a:r>
            <a:r>
              <a:rPr lang="fr-FR" baseline="0" dirty="0"/>
              <a:t> </a:t>
            </a:r>
            <a:r>
              <a:rPr lang="fr-FR" baseline="0" dirty="0" err="1"/>
              <a:t>Swarm</a:t>
            </a:r>
            <a:r>
              <a:rPr lang="fr-FR" baseline="0" dirty="0"/>
              <a:t> </a:t>
            </a:r>
            <a:r>
              <a:rPr lang="fr-FR" baseline="0" dirty="0" err="1"/>
              <a:t>Optimization</a:t>
            </a:r>
            <a:r>
              <a:rPr lang="fr-FR" baseline="0" dirty="0"/>
              <a:t> etc… Dans la littérature, </a:t>
            </a:r>
            <a:r>
              <a:rPr lang="fr-FR" baseline="0" dirty="0" err="1"/>
              <a:t>Particle</a:t>
            </a:r>
            <a:r>
              <a:rPr lang="fr-FR" baseline="0" dirty="0"/>
              <a:t> </a:t>
            </a:r>
            <a:r>
              <a:rPr lang="fr-FR" baseline="0" dirty="0" err="1"/>
              <a:t>Swarm</a:t>
            </a:r>
            <a:r>
              <a:rPr lang="fr-FR" baseline="0" dirty="0"/>
              <a:t> </a:t>
            </a:r>
            <a:r>
              <a:rPr lang="fr-FR" baseline="0" dirty="0" err="1"/>
              <a:t>Optimization</a:t>
            </a:r>
            <a:r>
              <a:rPr lang="fr-FR" baseline="0" dirty="0"/>
              <a:t> n’est pas souvent utilisée pour résoudre ce problème, donc on a choisi de tester cette méthode (PSO).</a:t>
            </a:r>
            <a:endParaRPr lang="fr-FR" dirty="0"/>
          </a:p>
        </p:txBody>
      </p:sp>
      <p:sp>
        <p:nvSpPr>
          <p:cNvPr id="4" name="Espace réservé du numéro de diapositive 3"/>
          <p:cNvSpPr>
            <a:spLocks noGrp="1"/>
          </p:cNvSpPr>
          <p:nvPr>
            <p:ph type="sldNum" sz="quarter" idx="10"/>
          </p:nvPr>
        </p:nvSpPr>
        <p:spPr/>
        <p:txBody>
          <a:bodyPr/>
          <a:lstStyle/>
          <a:p>
            <a:fld id="{5795D8B8-548D-4C44-B179-E2F27AFF9943}" type="slidenum">
              <a:rPr lang="fr-FR" smtClean="0"/>
              <a:t>17</a:t>
            </a:fld>
            <a:endParaRPr lang="fr-FR"/>
          </a:p>
        </p:txBody>
      </p:sp>
    </p:spTree>
    <p:extLst>
      <p:ext uri="{BB962C8B-B14F-4D97-AF65-F5344CB8AC3E}">
        <p14:creationId xmlns:p14="http://schemas.microsoft.com/office/powerpoint/2010/main" val="42920646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Pour illustrer ce que la «coopération» signifie en PSO, voici un exemple simpliste.</a:t>
            </a:r>
          </a:p>
          <a:p>
            <a:endParaRPr lang="fr-FR" dirty="0"/>
          </a:p>
          <a:p>
            <a:r>
              <a:rPr lang="fr-FR" dirty="0"/>
              <a:t>Comme d'habitude, le gros poisson est difficile à attraper, caché dans la partie la plus profonde de l'étang. A chaque pas de temps, chaque pêcheur dit à l'autre la profondeur de l'étang à la place où il se trouve. Au tout début, les profondeurs sont assez semblables, ils suivent tous deux leurs propres moyens. Maintenant, </a:t>
            </a:r>
            <a:r>
              <a:rPr lang="fr-FR" dirty="0" err="1"/>
              <a:t>Fisherman</a:t>
            </a:r>
            <a:r>
              <a:rPr lang="fr-FR" dirty="0"/>
              <a:t> 2 semble être à un meilleur endroit, donc </a:t>
            </a:r>
            <a:r>
              <a:rPr lang="fr-FR" dirty="0" err="1"/>
              <a:t>Fisherman</a:t>
            </a:r>
            <a:r>
              <a:rPr lang="fr-FR" dirty="0"/>
              <a:t> 1 a tendance à aller vers lui assez rapidement. Maintenant, la décision est un peu plus difficile à faire. D'une part le Pêcheur 2 est toujours à un meilleur endroit, mais d'autre part, la position de </a:t>
            </a:r>
            <a:r>
              <a:rPr lang="fr-FR" dirty="0" err="1"/>
              <a:t>Fisherman</a:t>
            </a:r>
            <a:r>
              <a:rPr lang="fr-FR" dirty="0"/>
              <a:t> 1 est pire qu'avant. Alors </a:t>
            </a:r>
            <a:r>
              <a:rPr lang="fr-FR" dirty="0" err="1"/>
              <a:t>Fisherman</a:t>
            </a:r>
            <a:r>
              <a:rPr lang="fr-FR" dirty="0"/>
              <a:t> 1 arrive à un compromis: il va toujours vers </a:t>
            </a:r>
            <a:r>
              <a:rPr lang="fr-FR" dirty="0" err="1"/>
              <a:t>Fisherman</a:t>
            </a:r>
            <a:r>
              <a:rPr lang="fr-FR" dirty="0"/>
              <a:t> 2, mais plus lentement qu'auparavant. Comme nous pouvons le voir, en faisant cela, il échappe au minimum local.</a:t>
            </a:r>
          </a:p>
          <a:p>
            <a:r>
              <a:rPr lang="fr-FR" dirty="0"/>
              <a:t>Bien sûr, cet exemple est un peu caricatural, mais il présente les principales caractéristiques d'une particule dans une PSO de base: une position, une vitesse (ou, plus précisément un opérateur qui peut être appliqué à une position afin de le modifier), la capacité d'échanger des informations avec ses voisins, la capacité de mémoriser une position précédente, et la capacité à utiliser l'information pour prendre une décision. Rappelez-vous, cependant, tout ce que de rester simple.</a:t>
            </a:r>
          </a:p>
        </p:txBody>
      </p:sp>
      <p:sp>
        <p:nvSpPr>
          <p:cNvPr id="4" name="Espace réservé du numéro de diapositive 3"/>
          <p:cNvSpPr>
            <a:spLocks noGrp="1"/>
          </p:cNvSpPr>
          <p:nvPr>
            <p:ph type="sldNum" sz="quarter" idx="10"/>
          </p:nvPr>
        </p:nvSpPr>
        <p:spPr/>
        <p:txBody>
          <a:bodyPr/>
          <a:lstStyle/>
          <a:p>
            <a:fld id="{5795D8B8-548D-4C44-B179-E2F27AFF9943}" type="slidenum">
              <a:rPr lang="fr-FR" smtClean="0"/>
              <a:t>18</a:t>
            </a:fld>
            <a:endParaRPr lang="fr-FR"/>
          </a:p>
        </p:txBody>
      </p:sp>
    </p:spTree>
    <p:extLst>
      <p:ext uri="{BB962C8B-B14F-4D97-AF65-F5344CB8AC3E}">
        <p14:creationId xmlns:p14="http://schemas.microsoft.com/office/powerpoint/2010/main" val="6993906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Ici vous avez un autre espace de recherche.</a:t>
            </a:r>
          </a:p>
          <a:p>
            <a:r>
              <a:rPr lang="fr-FR" dirty="0"/>
              <a:t>Première étape: vous mettez certaines particules sur elle. Vous pouvez le faire au hasard ou de façon régulière, ou les deux. Combien? Dans la pratique, pour la plupart des problèmes réels de dimension entre 2 et 100, une taille des essaims de 20 particules fonctionne très bien.</a:t>
            </a:r>
          </a:p>
          <a:p>
            <a:r>
              <a:rPr lang="fr-FR" dirty="0"/>
              <a:t>Il existe des moyens mathématiques pour donner une estimation</a:t>
            </a:r>
            <a:r>
              <a:rPr lang="fr-FR" strike="sngStrike" dirty="0"/>
              <a:t>, mais un peu au-delà de la portée de cet exposé. En outre, comme nous le verrons quelques variantes utilisent une taille d'essaim adaptative.</a:t>
            </a:r>
          </a:p>
          <a:p>
            <a:r>
              <a:rPr lang="fr-FR" dirty="0"/>
              <a:t>Deuxième étape: vous définissez une vitesse pour chaque particule, généralement au hasard. Vous pouvez définir toutes les vitesses initiales à zéro, mais, expérimentalement, ce n’est généralement pas le meilleur choix.</a:t>
            </a:r>
          </a:p>
          <a:p>
            <a:r>
              <a:rPr lang="fr-FR" dirty="0"/>
              <a:t>Rappelez-vous que ce que nous appelons la «vitesse» est en fait un mouvement, juste parce que le temps est discrétisé.</a:t>
            </a:r>
          </a:p>
        </p:txBody>
      </p:sp>
      <p:sp>
        <p:nvSpPr>
          <p:cNvPr id="4" name="Espace réservé du numéro de diapositive 3"/>
          <p:cNvSpPr>
            <a:spLocks noGrp="1"/>
          </p:cNvSpPr>
          <p:nvPr>
            <p:ph type="sldNum" sz="quarter" idx="10"/>
          </p:nvPr>
        </p:nvSpPr>
        <p:spPr/>
        <p:txBody>
          <a:bodyPr/>
          <a:lstStyle/>
          <a:p>
            <a:fld id="{5795D8B8-548D-4C44-B179-E2F27AFF9943}" type="slidenum">
              <a:rPr lang="fr-FR" smtClean="0"/>
              <a:t>19</a:t>
            </a:fld>
            <a:endParaRPr lang="fr-FR"/>
          </a:p>
        </p:txBody>
      </p:sp>
    </p:spTree>
    <p:extLst>
      <p:ext uri="{BB962C8B-B14F-4D97-AF65-F5344CB8AC3E}">
        <p14:creationId xmlns:p14="http://schemas.microsoft.com/office/powerpoint/2010/main" val="2467272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Bonjour tout</a:t>
            </a:r>
            <a:r>
              <a:rPr lang="fr-FR" baseline="0" dirty="0"/>
              <a:t> les mondes. Aujourd'hui, je vous présent un </a:t>
            </a:r>
            <a:r>
              <a:rPr lang="fr-FR" baseline="0" dirty="0" err="1"/>
              <a:t>sub-problem</a:t>
            </a:r>
            <a:r>
              <a:rPr lang="fr-FR" baseline="0" dirty="0"/>
              <a:t> de ma thèses, il s’appel «  </a:t>
            </a:r>
            <a:r>
              <a:rPr lang="fr-FR" baseline="0" dirty="0" err="1"/>
              <a:t>Capacited</a:t>
            </a:r>
            <a:r>
              <a:rPr lang="fr-FR" baseline="0" dirty="0"/>
              <a:t> Location </a:t>
            </a:r>
            <a:r>
              <a:rPr lang="fr-FR" baseline="0" dirty="0" err="1"/>
              <a:t>Routing</a:t>
            </a:r>
            <a:r>
              <a:rPr lang="fr-FR" baseline="0" dirty="0"/>
              <a:t> Problème Résoudre Par </a:t>
            </a:r>
            <a:r>
              <a:rPr lang="fr-FR" baseline="0" dirty="0" err="1"/>
              <a:t>Particle</a:t>
            </a:r>
            <a:r>
              <a:rPr lang="fr-FR" baseline="0" dirty="0"/>
              <a:t> </a:t>
            </a:r>
            <a:r>
              <a:rPr lang="fr-FR" baseline="0" dirty="0" err="1"/>
              <a:t>Swarm</a:t>
            </a:r>
            <a:r>
              <a:rPr lang="fr-FR" baseline="0" dirty="0"/>
              <a:t> </a:t>
            </a:r>
            <a:r>
              <a:rPr lang="fr-FR" baseline="0" dirty="0" err="1"/>
              <a:t>Optimization</a:t>
            </a:r>
            <a:r>
              <a:rPr lang="fr-FR" baseline="0" dirty="0"/>
              <a:t>». Dans ce présentation, il y a 5 parties : 1) Contexte du projet; 2) Model mathématique 3) Method pour résoudre le problème 4) Expérience 5) Conclusion</a:t>
            </a:r>
            <a:endParaRPr lang="fr-FR" dirty="0"/>
          </a:p>
        </p:txBody>
      </p:sp>
      <p:sp>
        <p:nvSpPr>
          <p:cNvPr id="4" name="Espace réservé du numéro de diapositive 3"/>
          <p:cNvSpPr>
            <a:spLocks noGrp="1"/>
          </p:cNvSpPr>
          <p:nvPr>
            <p:ph type="sldNum" sz="quarter" idx="10"/>
          </p:nvPr>
        </p:nvSpPr>
        <p:spPr/>
        <p:txBody>
          <a:bodyPr/>
          <a:lstStyle/>
          <a:p>
            <a:fld id="{5795D8B8-548D-4C44-B179-E2F27AFF9943}" type="slidenum">
              <a:rPr lang="fr-FR" smtClean="0"/>
              <a:t>2</a:t>
            </a:fld>
            <a:endParaRPr lang="fr-FR"/>
          </a:p>
        </p:txBody>
      </p:sp>
    </p:spTree>
    <p:extLst>
      <p:ext uri="{BB962C8B-B14F-4D97-AF65-F5344CB8AC3E}">
        <p14:creationId xmlns:p14="http://schemas.microsoft.com/office/powerpoint/2010/main" val="837175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Espace réservé des notes 2"/>
              <p:cNvSpPr>
                <a:spLocks noGrp="1"/>
              </p:cNvSpPr>
              <p:nvPr>
                <p:ph type="body" idx="1"/>
              </p:nvPr>
            </p:nvSpPr>
            <p:spPr/>
            <p:txBody>
              <a:bodyPr/>
              <a:lstStyle/>
              <a:p>
                <a:r>
                  <a:rPr lang="fr-FR" strike="noStrike" dirty="0"/>
                  <a:t>On regarde</a:t>
                </a:r>
                <a:r>
                  <a:rPr lang="fr-FR" strike="noStrike" baseline="0" dirty="0"/>
                  <a:t> ce qui se passe pour chaque particule</a:t>
                </a:r>
                <a:r>
                  <a:rPr lang="fr-FR" baseline="0" dirty="0"/>
                  <a:t>. Pour chaque particule, il y a</a:t>
                </a:r>
                <a14:m>
                  <m:oMath xmlns:m="http://schemas.openxmlformats.org/officeDocument/2006/math">
                    <m:sSub>
                      <m:sSubPr>
                        <m:ctrlPr>
                          <a:rPr lang="fr-FR" b="0" i="1" smtClean="0">
                            <a:latin typeface="Cambria Math" panose="02040503050406030204" pitchFamily="18" charset="0"/>
                          </a:rPr>
                        </m:ctrlPr>
                      </m:sSubPr>
                      <m:e>
                        <m:r>
                          <a:rPr lang="fr-FR" b="0" i="1" smtClean="0">
                            <a:latin typeface="Cambria Math" panose="02040503050406030204" pitchFamily="18" charset="0"/>
                          </a:rPr>
                          <m:t> </m:t>
                        </m:r>
                        <m:r>
                          <a:rPr lang="fr-FR" b="0" i="1" smtClean="0">
                            <a:latin typeface="Cambria Math" panose="02040503050406030204" pitchFamily="18" charset="0"/>
                          </a:rPr>
                          <m:t>𝑥</m:t>
                        </m:r>
                      </m:e>
                      <m:sub>
                        <m:r>
                          <a:rPr lang="fr-FR" b="0" i="1" smtClean="0">
                            <a:latin typeface="Cambria Math" panose="02040503050406030204" pitchFamily="18" charset="0"/>
                          </a:rPr>
                          <m:t>𝑖</m:t>
                        </m:r>
                      </m:sub>
                    </m:sSub>
                  </m:oMath>
                </a14:m>
                <a:r>
                  <a:rPr lang="fr-FR" dirty="0"/>
                  <a:t> ,</a:t>
                </a:r>
                <a:r>
                  <a:rPr lang="fr-FR" baseline="0" dirty="0"/>
                  <a:t> qui représente sa position (on peut aussi dire que c’est une solution de ce problème). La position change, ça veut dire qu’on obtient une solution nouvelle. Comment changer la position? Il y a une vitesse (</a:t>
                </a:r>
                <a:r>
                  <a:rPr lang="fr-FR" strike="sngStrike" baseline="0" dirty="0"/>
                  <a:t>rapidité</a:t>
                </a:r>
                <a:r>
                  <a:rPr lang="fr-FR" baseline="0" dirty="0"/>
                  <a:t>) </a:t>
                </a:r>
                <a14:m>
                  <m:oMath xmlns:m="http://schemas.openxmlformats.org/officeDocument/2006/math">
                    <m:sSub>
                      <m:sSubPr>
                        <m:ctrlPr>
                          <a:rPr lang="fr-FR" b="0" i="1" smtClean="0">
                            <a:latin typeface="Cambria Math" panose="02040503050406030204" pitchFamily="18" charset="0"/>
                          </a:rPr>
                        </m:ctrlPr>
                      </m:sSubPr>
                      <m:e>
                        <m:r>
                          <a:rPr lang="fr-FR" b="0" i="1" smtClean="0">
                            <a:latin typeface="Cambria Math" panose="02040503050406030204" pitchFamily="18" charset="0"/>
                          </a:rPr>
                          <m:t>𝑣</m:t>
                        </m:r>
                      </m:e>
                      <m:sub>
                        <m:r>
                          <a:rPr lang="fr-FR" b="0" i="1" smtClean="0">
                            <a:latin typeface="Cambria Math" panose="02040503050406030204" pitchFamily="18" charset="0"/>
                          </a:rPr>
                          <m:t>𝑖</m:t>
                        </m:r>
                      </m:sub>
                    </m:sSub>
                  </m:oMath>
                </a14:m>
                <a:r>
                  <a:rPr lang="fr-FR" baseline="0" dirty="0"/>
                  <a:t> pour chaque particule. Avec ça, la position va changer. Comment les particules communiquent? Avec </a:t>
                </a:r>
                <a14:m>
                  <m:oMath xmlns:m="http://schemas.openxmlformats.org/officeDocument/2006/math">
                    <m:sSub>
                      <m:sSubPr>
                        <m:ctrlPr>
                          <a:rPr lang="fr-FR" b="0" i="1" smtClean="0">
                            <a:latin typeface="Cambria Math" panose="02040503050406030204" pitchFamily="18" charset="0"/>
                          </a:rPr>
                        </m:ctrlPr>
                      </m:sSubPr>
                      <m:e>
                        <m:r>
                          <a:rPr lang="fr-FR" b="0" i="1" smtClean="0">
                            <a:latin typeface="Cambria Math" panose="02040503050406030204" pitchFamily="18" charset="0"/>
                          </a:rPr>
                          <m:t>𝑝𝑏𝑒𝑠𝑡</m:t>
                        </m:r>
                      </m:e>
                      <m:sub>
                        <m:r>
                          <a:rPr lang="fr-FR" b="0" i="1" smtClean="0">
                            <a:latin typeface="Cambria Math" panose="02040503050406030204" pitchFamily="18" charset="0"/>
                          </a:rPr>
                          <m:t>𝑖</m:t>
                        </m:r>
                      </m:sub>
                    </m:sSub>
                  </m:oMath>
                </a14:m>
                <a:r>
                  <a:rPr lang="fr-FR" dirty="0"/>
                  <a:t> et</a:t>
                </a:r>
                <a:r>
                  <a:rPr lang="fr-FR" baseline="0" dirty="0"/>
                  <a:t> </a:t>
                </a:r>
                <a14:m>
                  <m:oMath xmlns:m="http://schemas.openxmlformats.org/officeDocument/2006/math">
                    <m:r>
                      <a:rPr lang="fr-FR" b="0" i="1" smtClean="0">
                        <a:latin typeface="Cambria Math" panose="02040503050406030204" pitchFamily="18" charset="0"/>
                      </a:rPr>
                      <m:t>𝑔𝑏𝑒𝑠𝑡</m:t>
                    </m:r>
                  </m:oMath>
                </a14:m>
                <a:r>
                  <a:rPr lang="fr-FR" dirty="0"/>
                  <a:t> , on</a:t>
                </a:r>
                <a:r>
                  <a:rPr lang="fr-FR" baseline="0" dirty="0"/>
                  <a:t> peux faire ca.</a:t>
                </a:r>
                <a:endParaRPr lang="fr-FR" dirty="0"/>
              </a:p>
            </p:txBody>
          </p:sp>
        </mc:Choice>
        <mc:Fallback xmlns="">
          <p:sp>
            <p:nvSpPr>
              <p:cNvPr id="3" name="Espace réservé des notes 2"/>
              <p:cNvSpPr>
                <a:spLocks noGrp="1"/>
              </p:cNvSpPr>
              <p:nvPr>
                <p:ph type="body" idx="1"/>
              </p:nvPr>
            </p:nvSpPr>
            <p:spPr/>
            <p:txBody>
              <a:bodyPr/>
              <a:lstStyle/>
              <a:p>
                <a:r>
                  <a:rPr lang="fr-FR" dirty="0" smtClean="0"/>
                  <a:t>On regarde</a:t>
                </a:r>
                <a:r>
                  <a:rPr lang="fr-FR" baseline="0" dirty="0" smtClean="0"/>
                  <a:t> que ce qui se passe dans chaque particule. Pour chaque particule, il y a</a:t>
                </a:r>
                <a:r>
                  <a:rPr lang="fr-FR" b="0" i="0" smtClean="0">
                    <a:latin typeface="Cambria Math" panose="02040503050406030204" pitchFamily="18" charset="0"/>
                  </a:rPr>
                  <a:t>〖 </a:t>
                </a:r>
                <a:r>
                  <a:rPr lang="fr-FR" b="0" i="0" smtClean="0">
                    <a:latin typeface="Cambria Math" panose="02040503050406030204" pitchFamily="18" charset="0"/>
                  </a:rPr>
                  <a:t>𝑥</a:t>
                </a:r>
                <a:r>
                  <a:rPr lang="fr-FR" b="0" i="0" smtClean="0">
                    <a:latin typeface="Cambria Math" panose="02040503050406030204" pitchFamily="18" charset="0"/>
                  </a:rPr>
                  <a:t>〗_</a:t>
                </a:r>
                <a:r>
                  <a:rPr lang="fr-FR" b="0" i="0" smtClean="0">
                    <a:latin typeface="Cambria Math" panose="02040503050406030204" pitchFamily="18" charset="0"/>
                  </a:rPr>
                  <a:t>𝑖</a:t>
                </a:r>
                <a:r>
                  <a:rPr lang="fr-FR" dirty="0" smtClean="0"/>
                  <a:t> ,</a:t>
                </a:r>
                <a:r>
                  <a:rPr lang="fr-FR" baseline="0" dirty="0" smtClean="0"/>
                  <a:t> qui présent son position (on peux aussi dire que c’est une solution de ce problème). Le position change, ca veut dire on obtenir une solution nouvelle. Comment changer le position? Il y a un rapidité </a:t>
                </a:r>
                <a:r>
                  <a:rPr lang="fr-FR" b="0" i="0" smtClean="0">
                    <a:latin typeface="Cambria Math" panose="02040503050406030204" pitchFamily="18" charset="0"/>
                  </a:rPr>
                  <a:t>𝑣</a:t>
                </a:r>
                <a:r>
                  <a:rPr lang="fr-FR" b="0" i="0" smtClean="0">
                    <a:latin typeface="Cambria Math" panose="02040503050406030204" pitchFamily="18" charset="0"/>
                  </a:rPr>
                  <a:t>_</a:t>
                </a:r>
                <a:r>
                  <a:rPr lang="fr-FR" b="0" i="0" smtClean="0">
                    <a:latin typeface="Cambria Math" panose="02040503050406030204" pitchFamily="18" charset="0"/>
                  </a:rPr>
                  <a:t>𝑖</a:t>
                </a:r>
                <a:r>
                  <a:rPr lang="fr-FR" baseline="0" dirty="0" smtClean="0"/>
                  <a:t> pour chaque particule. Avec ca, le position vas changer. Comment les particules communiquent? Avec </a:t>
                </a:r>
                <a:r>
                  <a:rPr lang="fr-FR" b="0" i="0" smtClean="0">
                    <a:latin typeface="Cambria Math" panose="02040503050406030204" pitchFamily="18" charset="0"/>
                  </a:rPr>
                  <a:t>〖</a:t>
                </a:r>
                <a:r>
                  <a:rPr lang="fr-FR" b="0" i="0" smtClean="0">
                    <a:latin typeface="Cambria Math" panose="02040503050406030204" pitchFamily="18" charset="0"/>
                  </a:rPr>
                  <a:t>𝑝𝑏𝑒𝑠𝑡</a:t>
                </a:r>
                <a:r>
                  <a:rPr lang="fr-FR" b="0" i="0" smtClean="0">
                    <a:latin typeface="Cambria Math" panose="02040503050406030204" pitchFamily="18" charset="0"/>
                  </a:rPr>
                  <a:t>〗_</a:t>
                </a:r>
                <a:r>
                  <a:rPr lang="fr-FR" b="0" i="0" smtClean="0">
                    <a:latin typeface="Cambria Math" panose="02040503050406030204" pitchFamily="18" charset="0"/>
                  </a:rPr>
                  <a:t>𝑖</a:t>
                </a:r>
                <a:r>
                  <a:rPr lang="fr-FR" dirty="0" smtClean="0"/>
                  <a:t> et</a:t>
                </a:r>
                <a:r>
                  <a:rPr lang="fr-FR" baseline="0" dirty="0" smtClean="0"/>
                  <a:t> </a:t>
                </a:r>
                <a:r>
                  <a:rPr lang="fr-FR" b="0" i="0" smtClean="0">
                    <a:latin typeface="Cambria Math" panose="02040503050406030204" pitchFamily="18" charset="0"/>
                  </a:rPr>
                  <a:t>𝑔𝑏𝑒𝑠𝑡</a:t>
                </a:r>
                <a:r>
                  <a:rPr lang="fr-FR" dirty="0" smtClean="0"/>
                  <a:t> , on</a:t>
                </a:r>
                <a:r>
                  <a:rPr lang="fr-FR" baseline="0" dirty="0" smtClean="0"/>
                  <a:t> peux faire ca.</a:t>
                </a:r>
                <a:endParaRPr lang="fr-FR" dirty="0"/>
              </a:p>
            </p:txBody>
          </p:sp>
        </mc:Fallback>
      </mc:AlternateContent>
      <p:sp>
        <p:nvSpPr>
          <p:cNvPr id="4" name="Espace réservé du numéro de diapositive 3"/>
          <p:cNvSpPr>
            <a:spLocks noGrp="1"/>
          </p:cNvSpPr>
          <p:nvPr>
            <p:ph type="sldNum" sz="quarter" idx="10"/>
          </p:nvPr>
        </p:nvSpPr>
        <p:spPr/>
        <p:txBody>
          <a:bodyPr/>
          <a:lstStyle/>
          <a:p>
            <a:fld id="{5795D8B8-548D-4C44-B179-E2F27AFF9943}" type="slidenum">
              <a:rPr lang="fr-FR" smtClean="0"/>
              <a:t>20</a:t>
            </a:fld>
            <a:endParaRPr lang="fr-FR"/>
          </a:p>
        </p:txBody>
      </p:sp>
    </p:spTree>
    <p:extLst>
      <p:ext uri="{BB962C8B-B14F-4D97-AF65-F5344CB8AC3E}">
        <p14:creationId xmlns:p14="http://schemas.microsoft.com/office/powerpoint/2010/main" val="35341475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Pour illustrer ce que la «coopération» signifie en PSO, voici un exemple simpliste.</a:t>
            </a:r>
          </a:p>
          <a:p>
            <a:endParaRPr lang="fr-FR" dirty="0"/>
          </a:p>
          <a:p>
            <a:r>
              <a:rPr lang="fr-FR" dirty="0"/>
              <a:t>Comme d'habitude, le gros poisson est difficile à attraper, caché dans la partie la plus profonde de l'étang. A chaque pas de temps, chaque pêcheur dit à l'autre la profondeur de l'étang à la place où il se trouve. Au tout début, les profondeurs sont assez semblables, ils suivent tous deux leurs propres moyens. Maintenant, </a:t>
            </a:r>
            <a:r>
              <a:rPr lang="fr-FR" dirty="0" err="1"/>
              <a:t>Fisherman</a:t>
            </a:r>
            <a:r>
              <a:rPr lang="fr-FR" dirty="0"/>
              <a:t> 2 semble être à un meilleur endroit, donc </a:t>
            </a:r>
            <a:r>
              <a:rPr lang="fr-FR" dirty="0" err="1"/>
              <a:t>Fisherman</a:t>
            </a:r>
            <a:r>
              <a:rPr lang="fr-FR" dirty="0"/>
              <a:t> 1 a tendance à aller vers lui assez rapidement. Maintenant, la décision est un peu plus difficile à faire. D'une part le Pêcheur 2 est toujours à un meilleur endroit, mais d'autre part, la position de </a:t>
            </a:r>
            <a:r>
              <a:rPr lang="fr-FR" dirty="0" err="1"/>
              <a:t>Fisherman</a:t>
            </a:r>
            <a:r>
              <a:rPr lang="fr-FR" dirty="0"/>
              <a:t> 1 est pire qu'avant. Alors </a:t>
            </a:r>
            <a:r>
              <a:rPr lang="fr-FR" dirty="0" err="1"/>
              <a:t>Fisherman</a:t>
            </a:r>
            <a:r>
              <a:rPr lang="fr-FR" dirty="0"/>
              <a:t> 1 arrive à un compromis: il va toujours vers </a:t>
            </a:r>
            <a:r>
              <a:rPr lang="fr-FR" dirty="0" err="1"/>
              <a:t>Fisherman</a:t>
            </a:r>
            <a:r>
              <a:rPr lang="fr-FR" dirty="0"/>
              <a:t> 2, mais plus lentement qu'auparavant. Comme nous pouvons le voir, en faisant cela, il échappe au minimum local.</a:t>
            </a:r>
          </a:p>
          <a:p>
            <a:r>
              <a:rPr lang="fr-FR" dirty="0"/>
              <a:t>Bien sûr, cet exemple est un peu caricatural, mais il présente les principales caractéristiques d'une particule dans une PSO de base: une position, une vitesse (ou, plus précisément un opérateur qui peut être appliqué à une position afin de le modifier), la capacité d'échanger des informations avec ses voisins, la capacité de mémoriser une position précédente, et la capacité à utiliser l'information pour prendre une décision. Rappelez-vous, cependant, tout ce que de rester simple.</a:t>
            </a:r>
          </a:p>
        </p:txBody>
      </p:sp>
      <p:sp>
        <p:nvSpPr>
          <p:cNvPr id="4" name="Espace réservé du numéro de diapositive 3"/>
          <p:cNvSpPr>
            <a:spLocks noGrp="1"/>
          </p:cNvSpPr>
          <p:nvPr>
            <p:ph type="sldNum" sz="quarter" idx="10"/>
          </p:nvPr>
        </p:nvSpPr>
        <p:spPr/>
        <p:txBody>
          <a:bodyPr/>
          <a:lstStyle/>
          <a:p>
            <a:fld id="{5795D8B8-548D-4C44-B179-E2F27AFF9943}" type="slidenum">
              <a:rPr lang="fr-FR" smtClean="0"/>
              <a:t>21</a:t>
            </a:fld>
            <a:endParaRPr lang="fr-FR"/>
          </a:p>
        </p:txBody>
      </p:sp>
    </p:spTree>
    <p:extLst>
      <p:ext uri="{BB962C8B-B14F-4D97-AF65-F5344CB8AC3E}">
        <p14:creationId xmlns:p14="http://schemas.microsoft.com/office/powerpoint/2010/main" val="19826945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trike="sngStrike" dirty="0"/>
              <a:t>Alors, on</a:t>
            </a:r>
            <a:r>
              <a:rPr lang="fr-FR" strike="sngStrike" baseline="0" dirty="0"/>
              <a:t> as déjà présenté c’est quoi le problème et le méthode on vas utiliser pour résoudre ce problème</a:t>
            </a:r>
            <a:r>
              <a:rPr lang="fr-FR" baseline="0" dirty="0"/>
              <a:t>. Mais, comment appliquer la PSO sur ce problème? On va l’expliquer sur un exemple. Dans ce cas, on a 5 dépôts et 20 clients. Les informations sont présentées dans les tableaux .</a:t>
            </a:r>
            <a:endParaRPr lang="fr-FR" dirty="0"/>
          </a:p>
        </p:txBody>
      </p:sp>
      <p:sp>
        <p:nvSpPr>
          <p:cNvPr id="4" name="Espace réservé du numéro de diapositive 3"/>
          <p:cNvSpPr>
            <a:spLocks noGrp="1"/>
          </p:cNvSpPr>
          <p:nvPr>
            <p:ph type="sldNum" sz="quarter" idx="10"/>
          </p:nvPr>
        </p:nvSpPr>
        <p:spPr/>
        <p:txBody>
          <a:bodyPr/>
          <a:lstStyle/>
          <a:p>
            <a:fld id="{5795D8B8-548D-4C44-B179-E2F27AFF9943}" type="slidenum">
              <a:rPr lang="fr-FR" smtClean="0"/>
              <a:t>22</a:t>
            </a:fld>
            <a:endParaRPr lang="fr-FR"/>
          </a:p>
        </p:txBody>
      </p:sp>
    </p:spTree>
    <p:extLst>
      <p:ext uri="{BB962C8B-B14F-4D97-AF65-F5344CB8AC3E}">
        <p14:creationId xmlns:p14="http://schemas.microsoft.com/office/powerpoint/2010/main" val="24971149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Pour vous présenter</a:t>
            </a:r>
            <a:r>
              <a:rPr lang="fr-FR" baseline="0" dirty="0"/>
              <a:t> clairement, voici le plan des clients et des dépôts. Un cercle bleu représente un client et la croix rouge représente un dépôt.</a:t>
            </a:r>
            <a:endParaRPr lang="fr-FR" dirty="0"/>
          </a:p>
        </p:txBody>
      </p:sp>
      <p:sp>
        <p:nvSpPr>
          <p:cNvPr id="4" name="Espace réservé du numéro de diapositive 3"/>
          <p:cNvSpPr>
            <a:spLocks noGrp="1"/>
          </p:cNvSpPr>
          <p:nvPr>
            <p:ph type="sldNum" sz="quarter" idx="10"/>
          </p:nvPr>
        </p:nvSpPr>
        <p:spPr/>
        <p:txBody>
          <a:bodyPr/>
          <a:lstStyle/>
          <a:p>
            <a:fld id="{5795D8B8-548D-4C44-B179-E2F27AFF9943}" type="slidenum">
              <a:rPr lang="fr-FR" smtClean="0"/>
              <a:t>23</a:t>
            </a:fld>
            <a:endParaRPr lang="fr-FR"/>
          </a:p>
        </p:txBody>
      </p:sp>
    </p:spTree>
    <p:extLst>
      <p:ext uri="{BB962C8B-B14F-4D97-AF65-F5344CB8AC3E}">
        <p14:creationId xmlns:p14="http://schemas.microsoft.com/office/powerpoint/2010/main" val="1019850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Dans le </a:t>
            </a:r>
            <a:r>
              <a:rPr lang="fr-FR" dirty="0" err="1"/>
              <a:t>swarm</a:t>
            </a:r>
            <a:r>
              <a:rPr lang="fr-FR" baseline="0" dirty="0"/>
              <a:t> , chaque particule représente une solution. La solution est encodée comme ça: il y a 25 dimensions dans une particule, on utilise 5 dimensions pour représenter les dépôts. Et les dimensions de 6 à 25 représentent les clients. Les valeurs de chaque dimension sont générées au hasard  dans l’intervalle [0 ,1]. Pour chacune des parties, on génère une liste de priorité obtenue par ordre croissant des valeurs. On obtient ainsi une liste de priorité pour les dépôts et une autre pour les clients.</a:t>
            </a:r>
            <a:endParaRPr lang="fr-FR" dirty="0"/>
          </a:p>
        </p:txBody>
      </p:sp>
      <p:sp>
        <p:nvSpPr>
          <p:cNvPr id="4" name="Espace réservé du numéro de diapositive 3"/>
          <p:cNvSpPr>
            <a:spLocks noGrp="1"/>
          </p:cNvSpPr>
          <p:nvPr>
            <p:ph type="sldNum" sz="quarter" idx="10"/>
          </p:nvPr>
        </p:nvSpPr>
        <p:spPr/>
        <p:txBody>
          <a:bodyPr/>
          <a:lstStyle/>
          <a:p>
            <a:fld id="{5795D8B8-548D-4C44-B179-E2F27AFF9943}" type="slidenum">
              <a:rPr lang="fr-FR" smtClean="0"/>
              <a:t>24</a:t>
            </a:fld>
            <a:endParaRPr lang="fr-FR"/>
          </a:p>
        </p:txBody>
      </p:sp>
    </p:spTree>
    <p:extLst>
      <p:ext uri="{BB962C8B-B14F-4D97-AF65-F5344CB8AC3E}">
        <p14:creationId xmlns:p14="http://schemas.microsoft.com/office/powerpoint/2010/main" val="24088613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demande</a:t>
            </a:r>
            <a:r>
              <a:rPr lang="fr-FR" baseline="0" dirty="0"/>
              <a:t> totale de l’ensemble des clients est de 315, on choisit  les dépôts [2 5 3] dans </a:t>
            </a:r>
            <a:r>
              <a:rPr lang="fr-FR" dirty="0"/>
              <a:t>la</a:t>
            </a:r>
            <a:r>
              <a:rPr lang="fr-FR" baseline="0" dirty="0"/>
              <a:t> liste de priorité des dépôts, parce que la somme des capacités maximales des dépôts [2 5 3] est suffisante pour livrer les demandes des clients. Ensuite, pour chaque dépôt sélectionné, on définit un cercle, dont le rayon est égal à la moitié de la distance minimale entre deux dépôts. De cette façon, on affecte les clients qui sont dans les cercles aux dépôts associés. </a:t>
            </a:r>
            <a:endParaRPr lang="fr-FR" dirty="0"/>
          </a:p>
        </p:txBody>
      </p:sp>
      <p:sp>
        <p:nvSpPr>
          <p:cNvPr id="4" name="Espace réservé du numéro de diapositive 3"/>
          <p:cNvSpPr>
            <a:spLocks noGrp="1"/>
          </p:cNvSpPr>
          <p:nvPr>
            <p:ph type="sldNum" sz="quarter" idx="10"/>
          </p:nvPr>
        </p:nvSpPr>
        <p:spPr/>
        <p:txBody>
          <a:bodyPr/>
          <a:lstStyle/>
          <a:p>
            <a:fld id="{5795D8B8-548D-4C44-B179-E2F27AFF9943}" type="slidenum">
              <a:rPr lang="fr-FR" smtClean="0"/>
              <a:t>25</a:t>
            </a:fld>
            <a:endParaRPr lang="fr-FR"/>
          </a:p>
        </p:txBody>
      </p:sp>
    </p:spTree>
    <p:extLst>
      <p:ext uri="{BB962C8B-B14F-4D97-AF65-F5344CB8AC3E}">
        <p14:creationId xmlns:p14="http://schemas.microsoft.com/office/powerpoint/2010/main" val="18136189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noProof="0" dirty="0"/>
              <a:t>Voici</a:t>
            </a:r>
            <a:r>
              <a:rPr lang="fr-FR" baseline="0" noProof="0" dirty="0"/>
              <a:t> les informations pour chaque dépôt. On peux voir que pour le dépôt 2, les clients déjà affectés sont [20 13 5 3 18 4 1 12] et la capacité restante est de15. On a aussi une liste pour les clients non affectés (les clients qui ne sont pas dans les cercles). Les clients dans cette liste sont [2 7 9 14 15 17 19].</a:t>
            </a:r>
          </a:p>
          <a:p>
            <a:r>
              <a:rPr lang="fr-FR" baseline="0" noProof="0" dirty="0"/>
              <a:t>Comment faire pour affecter ces clients à un dépôt ?</a:t>
            </a:r>
          </a:p>
          <a:p>
            <a:r>
              <a:rPr lang="fr-FR" baseline="0" noProof="0" dirty="0"/>
              <a:t>Commençons par le client 2, on détermine la liste des clients rangés par distance croissante par rapport au client 2.  D’abord, on insère 2 dans une liste A, et puis on cherche le client le plus  proche de 2, c’est 17.  17 fait partie des clients non affectés, alors on l’ajoute après 2 dans la liste A . Ensuite, on repart de 17 de la même façon et on ajoute 9 dans liste A parce que il est plus proche que 17 et ainsi de suite..</a:t>
            </a:r>
            <a:endParaRPr lang="fr-FR" noProof="0" dirty="0"/>
          </a:p>
        </p:txBody>
      </p:sp>
      <p:sp>
        <p:nvSpPr>
          <p:cNvPr id="4" name="Espace réservé du numéro de diapositive 3"/>
          <p:cNvSpPr>
            <a:spLocks noGrp="1"/>
          </p:cNvSpPr>
          <p:nvPr>
            <p:ph type="sldNum" sz="quarter" idx="10"/>
          </p:nvPr>
        </p:nvSpPr>
        <p:spPr/>
        <p:txBody>
          <a:bodyPr/>
          <a:lstStyle/>
          <a:p>
            <a:fld id="{5795D8B8-548D-4C44-B179-E2F27AFF9943}" type="slidenum">
              <a:rPr lang="fr-FR" smtClean="0"/>
              <a:t>26</a:t>
            </a:fld>
            <a:endParaRPr lang="fr-FR"/>
          </a:p>
        </p:txBody>
      </p:sp>
    </p:spTree>
    <p:extLst>
      <p:ext uri="{BB962C8B-B14F-4D97-AF65-F5344CB8AC3E}">
        <p14:creationId xmlns:p14="http://schemas.microsoft.com/office/powerpoint/2010/main" val="18344908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Vo</a:t>
            </a:r>
            <a:r>
              <a:rPr lang="fr-FR" noProof="0" dirty="0"/>
              <a:t>ici c’est la</a:t>
            </a:r>
            <a:r>
              <a:rPr lang="fr-FR" baseline="0" noProof="0" dirty="0"/>
              <a:t> liste A. Quand on cherche le client le plus proche de 9, on trouve 20. Il est déjà affecté au dépôt 2. On va essayer d’affecter la liste A au dépôt 2. Mais la capacité du dépôt 2 n’est pas suffisante. On continue en recherchant le deuxième client le plus proche de 9. On obtient le client 10 affecté au dépôt 5. Pour ce dépôt, la capacité est respectée. On affecte tous les clients de la liste A au dépôt 5.</a:t>
            </a:r>
            <a:endParaRPr lang="fr-FR" dirty="0"/>
          </a:p>
        </p:txBody>
      </p:sp>
      <p:sp>
        <p:nvSpPr>
          <p:cNvPr id="4" name="Espace réservé du numéro de diapositive 3"/>
          <p:cNvSpPr>
            <a:spLocks noGrp="1"/>
          </p:cNvSpPr>
          <p:nvPr>
            <p:ph type="sldNum" sz="quarter" idx="10"/>
          </p:nvPr>
        </p:nvSpPr>
        <p:spPr/>
        <p:txBody>
          <a:bodyPr/>
          <a:lstStyle/>
          <a:p>
            <a:fld id="{5795D8B8-548D-4C44-B179-E2F27AFF9943}" type="slidenum">
              <a:rPr lang="fr-FR" smtClean="0"/>
              <a:t>27</a:t>
            </a:fld>
            <a:endParaRPr lang="fr-FR"/>
          </a:p>
        </p:txBody>
      </p:sp>
    </p:spTree>
    <p:extLst>
      <p:ext uri="{BB962C8B-B14F-4D97-AF65-F5344CB8AC3E}">
        <p14:creationId xmlns:p14="http://schemas.microsoft.com/office/powerpoint/2010/main" val="15360200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noProof="0" dirty="0"/>
              <a:t>De cette façon</a:t>
            </a:r>
            <a:r>
              <a:rPr lang="fr-FR" baseline="0" noProof="0" dirty="0"/>
              <a:t>, on peut affecter tous les clients aux différents dépôts. Après l’affectation, on doit décider des tournées pour chaque dépôt. On utilise aussi une technique de regroupement. Pour le dépôt 2, on choisit le client le plus proche de sa localisation, le client 5. Ensuite,  on regroupe les clients proches de 5 jusqu’à ce que la capacité du camion soit dépassée. Les clients de ce groupe sont affectés au camion. </a:t>
            </a:r>
            <a:endParaRPr lang="fr-FR" noProof="0" dirty="0"/>
          </a:p>
        </p:txBody>
      </p:sp>
      <p:sp>
        <p:nvSpPr>
          <p:cNvPr id="4" name="Espace réservé du numéro de diapositive 3"/>
          <p:cNvSpPr>
            <a:spLocks noGrp="1"/>
          </p:cNvSpPr>
          <p:nvPr>
            <p:ph type="sldNum" sz="quarter" idx="10"/>
          </p:nvPr>
        </p:nvSpPr>
        <p:spPr/>
        <p:txBody>
          <a:bodyPr/>
          <a:lstStyle/>
          <a:p>
            <a:fld id="{5795D8B8-548D-4C44-B179-E2F27AFF9943}" type="slidenum">
              <a:rPr lang="fr-FR" smtClean="0"/>
              <a:t>28</a:t>
            </a:fld>
            <a:endParaRPr lang="fr-FR"/>
          </a:p>
        </p:txBody>
      </p:sp>
    </p:spTree>
    <p:extLst>
      <p:ext uri="{BB962C8B-B14F-4D97-AF65-F5344CB8AC3E}">
        <p14:creationId xmlns:p14="http://schemas.microsoft.com/office/powerpoint/2010/main" val="39792586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noProof="0" dirty="0"/>
              <a:t>Voici </a:t>
            </a:r>
            <a:r>
              <a:rPr lang="fr-FR" baseline="0" noProof="0" dirty="0"/>
              <a:t>les tournée du dépôt 2.</a:t>
            </a:r>
            <a:endParaRPr lang="fr-FR" noProof="0" dirty="0"/>
          </a:p>
        </p:txBody>
      </p:sp>
      <p:sp>
        <p:nvSpPr>
          <p:cNvPr id="4" name="Espace réservé du numéro de diapositive 3"/>
          <p:cNvSpPr>
            <a:spLocks noGrp="1"/>
          </p:cNvSpPr>
          <p:nvPr>
            <p:ph type="sldNum" sz="quarter" idx="10"/>
          </p:nvPr>
        </p:nvSpPr>
        <p:spPr/>
        <p:txBody>
          <a:bodyPr/>
          <a:lstStyle/>
          <a:p>
            <a:fld id="{5795D8B8-548D-4C44-B179-E2F27AFF9943}" type="slidenum">
              <a:rPr lang="fr-FR" smtClean="0"/>
              <a:t>29</a:t>
            </a:fld>
            <a:endParaRPr lang="fr-FR"/>
          </a:p>
        </p:txBody>
      </p:sp>
    </p:spTree>
    <p:extLst>
      <p:ext uri="{BB962C8B-B14F-4D97-AF65-F5344CB8AC3E}">
        <p14:creationId xmlns:p14="http://schemas.microsoft.com/office/powerpoint/2010/main" val="1581735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a:t>
            </a:r>
            <a:r>
              <a:rPr lang="fr-FR" baseline="0" dirty="0"/>
              <a:t>a première partie est Contexte du projet. </a:t>
            </a:r>
            <a:endParaRPr lang="fr-FR" dirty="0"/>
          </a:p>
        </p:txBody>
      </p:sp>
      <p:sp>
        <p:nvSpPr>
          <p:cNvPr id="4" name="Espace réservé du numéro de diapositive 3"/>
          <p:cNvSpPr>
            <a:spLocks noGrp="1"/>
          </p:cNvSpPr>
          <p:nvPr>
            <p:ph type="sldNum" sz="quarter" idx="10"/>
          </p:nvPr>
        </p:nvSpPr>
        <p:spPr/>
        <p:txBody>
          <a:bodyPr/>
          <a:lstStyle/>
          <a:p>
            <a:fld id="{5795D8B8-548D-4C44-B179-E2F27AFF9943}" type="slidenum">
              <a:rPr lang="fr-FR" smtClean="0"/>
              <a:t>3</a:t>
            </a:fld>
            <a:endParaRPr lang="fr-FR"/>
          </a:p>
        </p:txBody>
      </p:sp>
    </p:spTree>
    <p:extLst>
      <p:ext uri="{BB962C8B-B14F-4D97-AF65-F5344CB8AC3E}">
        <p14:creationId xmlns:p14="http://schemas.microsoft.com/office/powerpoint/2010/main" val="12516379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Nous présentons les résultats obtenus avec notre méthode</a:t>
            </a:r>
            <a:r>
              <a:rPr lang="fr-FR" baseline="0" dirty="0"/>
              <a:t>. </a:t>
            </a:r>
            <a:endParaRPr lang="fr-FR" dirty="0"/>
          </a:p>
        </p:txBody>
      </p:sp>
      <p:sp>
        <p:nvSpPr>
          <p:cNvPr id="4" name="Espace réservé du numéro de diapositive 3"/>
          <p:cNvSpPr>
            <a:spLocks noGrp="1"/>
          </p:cNvSpPr>
          <p:nvPr>
            <p:ph type="sldNum" sz="quarter" idx="10"/>
          </p:nvPr>
        </p:nvSpPr>
        <p:spPr/>
        <p:txBody>
          <a:bodyPr/>
          <a:lstStyle/>
          <a:p>
            <a:fld id="{5795D8B8-548D-4C44-B179-E2F27AFF9943}" type="slidenum">
              <a:rPr lang="fr-FR" smtClean="0"/>
              <a:t>30</a:t>
            </a:fld>
            <a:endParaRPr lang="fr-FR"/>
          </a:p>
        </p:txBody>
      </p:sp>
    </p:spTree>
    <p:extLst>
      <p:ext uri="{BB962C8B-B14F-4D97-AF65-F5344CB8AC3E}">
        <p14:creationId xmlns:p14="http://schemas.microsoft.com/office/powerpoint/2010/main" val="12436973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noProof="0" dirty="0"/>
              <a:t>On fait une comparaison</a:t>
            </a:r>
            <a:r>
              <a:rPr lang="fr-FR" baseline="0" noProof="0" dirty="0"/>
              <a:t> entre trois méthodes. M1, c’est une méthode qui utilise la PSO standard. Basée sur M1, M2 ajoute le Groupe Opération. Basée sur M2, M3 ajoute la recherche locale. On teste sur des instances connues dans littérature. Et on peut voir les écarts entre les Best </a:t>
            </a:r>
            <a:r>
              <a:rPr lang="fr-FR" baseline="0" noProof="0" dirty="0" err="1"/>
              <a:t>Known</a:t>
            </a:r>
            <a:r>
              <a:rPr lang="fr-FR" baseline="0" noProof="0" dirty="0"/>
              <a:t> Solutions et nos méthodes. Pour M1, l’écart est de 7,24%. Apres en ajoutant le groupe opération, l’écart se réduit à 4,90%. Avec la recherche locale, l’écart n’est plus que de 2,94%. Ca veut dire que notre méthode est efficace.</a:t>
            </a:r>
            <a:endParaRPr lang="fr-FR" noProof="0" dirty="0"/>
          </a:p>
        </p:txBody>
      </p:sp>
      <p:sp>
        <p:nvSpPr>
          <p:cNvPr id="4" name="Espace réservé du numéro de diapositive 3"/>
          <p:cNvSpPr>
            <a:spLocks noGrp="1"/>
          </p:cNvSpPr>
          <p:nvPr>
            <p:ph type="sldNum" sz="quarter" idx="10"/>
          </p:nvPr>
        </p:nvSpPr>
        <p:spPr/>
        <p:txBody>
          <a:bodyPr/>
          <a:lstStyle/>
          <a:p>
            <a:fld id="{5795D8B8-548D-4C44-B179-E2F27AFF9943}" type="slidenum">
              <a:rPr lang="fr-FR" smtClean="0"/>
              <a:t>31</a:t>
            </a:fld>
            <a:endParaRPr lang="fr-FR"/>
          </a:p>
        </p:txBody>
      </p:sp>
    </p:spTree>
    <p:extLst>
      <p:ext uri="{BB962C8B-B14F-4D97-AF65-F5344CB8AC3E}">
        <p14:creationId xmlns:p14="http://schemas.microsoft.com/office/powerpoint/2010/main" val="25646881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Nous présentons les résultats obtenus avec notre méthode</a:t>
            </a:r>
            <a:r>
              <a:rPr lang="fr-FR" baseline="0" dirty="0"/>
              <a:t>. </a:t>
            </a:r>
            <a:endParaRPr lang="fr-FR" dirty="0"/>
          </a:p>
        </p:txBody>
      </p:sp>
      <p:sp>
        <p:nvSpPr>
          <p:cNvPr id="4" name="Espace réservé du numéro de diapositive 3"/>
          <p:cNvSpPr>
            <a:spLocks noGrp="1"/>
          </p:cNvSpPr>
          <p:nvPr>
            <p:ph type="sldNum" sz="quarter" idx="10"/>
          </p:nvPr>
        </p:nvSpPr>
        <p:spPr/>
        <p:txBody>
          <a:bodyPr/>
          <a:lstStyle/>
          <a:p>
            <a:fld id="{5795D8B8-548D-4C44-B179-E2F27AFF9943}" type="slidenum">
              <a:rPr lang="fr-FR" smtClean="0"/>
              <a:t>32</a:t>
            </a:fld>
            <a:endParaRPr lang="fr-FR"/>
          </a:p>
        </p:txBody>
      </p:sp>
    </p:spTree>
    <p:extLst>
      <p:ext uri="{BB962C8B-B14F-4D97-AF65-F5344CB8AC3E}">
        <p14:creationId xmlns:p14="http://schemas.microsoft.com/office/powerpoint/2010/main" val="35428164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95D8B8-548D-4C44-B179-E2F27AFF9943}" type="slidenum">
              <a:rPr lang="fr-FR" smtClean="0"/>
              <a:t>34</a:t>
            </a:fld>
            <a:endParaRPr lang="fr-FR"/>
          </a:p>
        </p:txBody>
      </p:sp>
    </p:spTree>
    <p:extLst>
      <p:ext uri="{BB962C8B-B14F-4D97-AF65-F5344CB8AC3E}">
        <p14:creationId xmlns:p14="http://schemas.microsoft.com/office/powerpoint/2010/main" val="27290373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noProof="0" dirty="0"/>
              <a:t>On a aussi fait une comparaison entre</a:t>
            </a:r>
            <a:r>
              <a:rPr lang="fr-FR" baseline="0" noProof="0" dirty="0"/>
              <a:t> notre méthode et GLNPSO. C’est une méthode qui utilise aussi la PSO pour résoudre le même problème. On peut voir que l’écart moyen de GLNPSO est 3,66%. Alors que l’écart moyen de notre méthode n’est que de 2,94%. </a:t>
            </a:r>
            <a:endParaRPr lang="fr-FR" noProof="0" dirty="0"/>
          </a:p>
        </p:txBody>
      </p:sp>
      <p:sp>
        <p:nvSpPr>
          <p:cNvPr id="4" name="Espace réservé du numéro de diapositive 3"/>
          <p:cNvSpPr>
            <a:spLocks noGrp="1"/>
          </p:cNvSpPr>
          <p:nvPr>
            <p:ph type="sldNum" sz="quarter" idx="10"/>
          </p:nvPr>
        </p:nvSpPr>
        <p:spPr/>
        <p:txBody>
          <a:bodyPr/>
          <a:lstStyle/>
          <a:p>
            <a:fld id="{5795D8B8-548D-4C44-B179-E2F27AFF9943}" type="slidenum">
              <a:rPr lang="fr-FR" smtClean="0"/>
              <a:t>35</a:t>
            </a:fld>
            <a:endParaRPr lang="fr-FR"/>
          </a:p>
        </p:txBody>
      </p:sp>
    </p:spTree>
    <p:extLst>
      <p:ext uri="{BB962C8B-B14F-4D97-AF65-F5344CB8AC3E}">
        <p14:creationId xmlns:p14="http://schemas.microsoft.com/office/powerpoint/2010/main" val="4178941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Ces dernières années, la logistique devient</a:t>
            </a:r>
            <a:r>
              <a:rPr lang="fr-FR" baseline="0" dirty="0"/>
              <a:t> un sujet brûlant, les clients préfèrent acheter sur internet et les coûts de transport sont élevés. Si on organise la tournée correctement, on peut gagner beaucoup d’argent et réduire la pollution. Il existe de nombreuses variantes de problèmes de tournée. CLRP est l'un des problèmes les plus étudiés.</a:t>
            </a:r>
            <a:endParaRPr lang="fr-FR" dirty="0"/>
          </a:p>
        </p:txBody>
      </p:sp>
      <p:sp>
        <p:nvSpPr>
          <p:cNvPr id="4" name="Espace réservé du numéro de diapositive 3"/>
          <p:cNvSpPr>
            <a:spLocks noGrp="1"/>
          </p:cNvSpPr>
          <p:nvPr>
            <p:ph type="sldNum" sz="quarter" idx="10"/>
          </p:nvPr>
        </p:nvSpPr>
        <p:spPr/>
        <p:txBody>
          <a:bodyPr/>
          <a:lstStyle/>
          <a:p>
            <a:fld id="{5795D8B8-548D-4C44-B179-E2F27AFF9943}" type="slidenum">
              <a:rPr lang="fr-FR" smtClean="0"/>
              <a:t>4</a:t>
            </a:fld>
            <a:endParaRPr lang="fr-FR"/>
          </a:p>
        </p:txBody>
      </p:sp>
    </p:spTree>
    <p:extLst>
      <p:ext uri="{BB962C8B-B14F-4D97-AF65-F5344CB8AC3E}">
        <p14:creationId xmlns:p14="http://schemas.microsoft.com/office/powerpoint/2010/main" val="678430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C’est quoi</a:t>
            </a:r>
            <a:r>
              <a:rPr lang="fr-FR" baseline="0" dirty="0"/>
              <a:t> CLRP? On commence par un exemple simple. Dans cette image, il y a un dépôt et un client. l'emplacement de ce dépôt est décidé à l'avance et la demande du client ne dépasse pas la capacité maximale de ce dépôt. Le transport est organisé de la façon suivante: Le camion charge le colis dans le dépôt et le livre au client selon le trajet rouge. Apres la livraison, le camion retourne au dépôt . Attention! La distance dans ce cas est euclidienne, c’est la même pour les slides suivants.</a:t>
            </a:r>
            <a:endParaRPr lang="fr-FR" dirty="0"/>
          </a:p>
        </p:txBody>
      </p:sp>
      <p:sp>
        <p:nvSpPr>
          <p:cNvPr id="4" name="Espace réservé du numéro de diapositive 3"/>
          <p:cNvSpPr>
            <a:spLocks noGrp="1"/>
          </p:cNvSpPr>
          <p:nvPr>
            <p:ph type="sldNum" sz="quarter" idx="10"/>
          </p:nvPr>
        </p:nvSpPr>
        <p:spPr/>
        <p:txBody>
          <a:bodyPr/>
          <a:lstStyle/>
          <a:p>
            <a:fld id="{5795D8B8-548D-4C44-B179-E2F27AFF9943}" type="slidenum">
              <a:rPr lang="fr-FR" smtClean="0"/>
              <a:t>5</a:t>
            </a:fld>
            <a:endParaRPr lang="fr-FR"/>
          </a:p>
        </p:txBody>
      </p:sp>
    </p:spTree>
    <p:extLst>
      <p:ext uri="{BB962C8B-B14F-4D97-AF65-F5344CB8AC3E}">
        <p14:creationId xmlns:p14="http://schemas.microsoft.com/office/powerpoint/2010/main" val="854309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Mais, en</a:t>
            </a:r>
            <a:r>
              <a:rPr lang="fr-FR" baseline="0" dirty="0"/>
              <a:t> réalité, la situation est plus compliquée. Ici, on a 5 dépôts et 20 clients. </a:t>
            </a:r>
            <a:endParaRPr lang="fr-FR" dirty="0"/>
          </a:p>
        </p:txBody>
      </p:sp>
      <p:sp>
        <p:nvSpPr>
          <p:cNvPr id="4" name="Espace réservé du numéro de diapositive 3"/>
          <p:cNvSpPr>
            <a:spLocks noGrp="1"/>
          </p:cNvSpPr>
          <p:nvPr>
            <p:ph type="sldNum" sz="quarter" idx="10"/>
          </p:nvPr>
        </p:nvSpPr>
        <p:spPr/>
        <p:txBody>
          <a:bodyPr/>
          <a:lstStyle/>
          <a:p>
            <a:fld id="{5795D8B8-548D-4C44-B179-E2F27AFF9943}" type="slidenum">
              <a:rPr lang="fr-FR" smtClean="0"/>
              <a:t>6</a:t>
            </a:fld>
            <a:endParaRPr lang="fr-FR"/>
          </a:p>
        </p:txBody>
      </p:sp>
    </p:spTree>
    <p:extLst>
      <p:ext uri="{BB962C8B-B14F-4D97-AF65-F5344CB8AC3E}">
        <p14:creationId xmlns:p14="http://schemas.microsoft.com/office/powerpoint/2010/main" val="487638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 chaque dépôt, on</a:t>
            </a:r>
            <a:r>
              <a:rPr lang="fr-FR" baseline="0" dirty="0"/>
              <a:t> définit une</a:t>
            </a:r>
            <a:r>
              <a:rPr lang="fr-FR" dirty="0"/>
              <a:t> capacité, un coût d’ouverture</a:t>
            </a:r>
            <a:r>
              <a:rPr lang="fr-FR" baseline="0" dirty="0"/>
              <a:t> et une position. Par exemple, pour le dépôt 1, la capacité maximale est de 70, ça veut dire qu’ on ne peut pas satisfaire les demandes qui dépassent 70. Pour le dépôt 2, la capacité est plus importante que pour le dépôt 1, de même pour le coût d’ouverture. A chaque client est associée une demande.</a:t>
            </a:r>
            <a:endParaRPr lang="fr-FR" dirty="0"/>
          </a:p>
        </p:txBody>
      </p:sp>
      <p:sp>
        <p:nvSpPr>
          <p:cNvPr id="4" name="Espace réservé du numéro de diapositive 3"/>
          <p:cNvSpPr>
            <a:spLocks noGrp="1"/>
          </p:cNvSpPr>
          <p:nvPr>
            <p:ph type="sldNum" sz="quarter" idx="10"/>
          </p:nvPr>
        </p:nvSpPr>
        <p:spPr/>
        <p:txBody>
          <a:bodyPr/>
          <a:lstStyle/>
          <a:p>
            <a:fld id="{5795D8B8-548D-4C44-B179-E2F27AFF9943}" type="slidenum">
              <a:rPr lang="fr-FR" smtClean="0"/>
              <a:t>7</a:t>
            </a:fld>
            <a:endParaRPr lang="fr-FR"/>
          </a:p>
        </p:txBody>
      </p:sp>
    </p:spTree>
    <p:extLst>
      <p:ext uri="{BB962C8B-B14F-4D97-AF65-F5344CB8AC3E}">
        <p14:creationId xmlns:p14="http://schemas.microsoft.com/office/powerpoint/2010/main" val="4219679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a:t>
            </a:r>
            <a:r>
              <a:rPr lang="fr-FR" baseline="0" dirty="0"/>
              <a:t> camions utilisés dans ce cas sont identiques. La capacité maximale est de 70 et le coût pour chaque camion est de 170</a:t>
            </a:r>
            <a:r>
              <a:rPr lang="fr-FR" dirty="0"/>
              <a:t>€.  Pour</a:t>
            </a:r>
            <a:r>
              <a:rPr lang="fr-FR" baseline="0" dirty="0"/>
              <a:t> la tournée, le coût kilométrique est de 1,08</a:t>
            </a:r>
            <a:r>
              <a:rPr lang="fr-FR" dirty="0"/>
              <a:t>€ par kilomètre.</a:t>
            </a:r>
          </a:p>
        </p:txBody>
      </p:sp>
      <p:sp>
        <p:nvSpPr>
          <p:cNvPr id="4" name="Espace réservé du numéro de diapositive 3"/>
          <p:cNvSpPr>
            <a:spLocks noGrp="1"/>
          </p:cNvSpPr>
          <p:nvPr>
            <p:ph type="sldNum" sz="quarter" idx="10"/>
          </p:nvPr>
        </p:nvSpPr>
        <p:spPr/>
        <p:txBody>
          <a:bodyPr/>
          <a:lstStyle/>
          <a:p>
            <a:fld id="{5795D8B8-548D-4C44-B179-E2F27AFF9943}" type="slidenum">
              <a:rPr lang="fr-FR" smtClean="0"/>
              <a:t>8</a:t>
            </a:fld>
            <a:endParaRPr lang="fr-FR"/>
          </a:p>
        </p:txBody>
      </p:sp>
    </p:spTree>
    <p:extLst>
      <p:ext uri="{BB962C8B-B14F-4D97-AF65-F5344CB8AC3E}">
        <p14:creationId xmlns:p14="http://schemas.microsoft.com/office/powerpoint/2010/main" val="2280867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En plus de la capacité on doit</a:t>
            </a:r>
            <a:r>
              <a:rPr lang="fr-FR" baseline="0" dirty="0"/>
              <a:t> considérer également les autres contraintes. Par exemple, chaque client est visité par un seul camion. Dans le premier cas de cette image, c’est faux. Par contre, pour le deuxième, c’est correct.</a:t>
            </a:r>
            <a:endParaRPr lang="fr-FR" dirty="0"/>
          </a:p>
        </p:txBody>
      </p:sp>
      <p:sp>
        <p:nvSpPr>
          <p:cNvPr id="4" name="Espace réservé du numéro de diapositive 3"/>
          <p:cNvSpPr>
            <a:spLocks noGrp="1"/>
          </p:cNvSpPr>
          <p:nvPr>
            <p:ph type="sldNum" sz="quarter" idx="10"/>
          </p:nvPr>
        </p:nvSpPr>
        <p:spPr/>
        <p:txBody>
          <a:bodyPr/>
          <a:lstStyle/>
          <a:p>
            <a:fld id="{5795D8B8-548D-4C44-B179-E2F27AFF9943}" type="slidenum">
              <a:rPr lang="fr-FR" smtClean="0"/>
              <a:t>9</a:t>
            </a:fld>
            <a:endParaRPr lang="fr-FR"/>
          </a:p>
        </p:txBody>
      </p:sp>
    </p:spTree>
    <p:extLst>
      <p:ext uri="{BB962C8B-B14F-4D97-AF65-F5344CB8AC3E}">
        <p14:creationId xmlns:p14="http://schemas.microsoft.com/office/powerpoint/2010/main" val="3248434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 page de garde">
    <p:spTree>
      <p:nvGrpSpPr>
        <p:cNvPr id="1" name=""/>
        <p:cNvGrpSpPr/>
        <p:nvPr/>
      </p:nvGrpSpPr>
      <p:grpSpPr>
        <a:xfrm>
          <a:off x="0" y="0"/>
          <a:ext cx="0" cy="0"/>
          <a:chOff x="0" y="0"/>
          <a:chExt cx="0" cy="0"/>
        </a:xfrm>
      </p:grpSpPr>
      <p:sp>
        <p:nvSpPr>
          <p:cNvPr id="7" name="Espace réservé de la date 7"/>
          <p:cNvSpPr>
            <a:spLocks noGrp="1"/>
          </p:cNvSpPr>
          <p:nvPr>
            <p:ph type="dt" sz="half" idx="10"/>
          </p:nvPr>
        </p:nvSpPr>
        <p:spPr>
          <a:xfrm>
            <a:off x="6589485" y="6596743"/>
            <a:ext cx="2540002" cy="261258"/>
          </a:xfrm>
          <a:prstGeom prst="rect">
            <a:avLst/>
          </a:prstGeom>
        </p:spPr>
        <p:txBody>
          <a:bodyPr/>
          <a:lstStyle>
            <a:lvl1pPr>
              <a:defRPr>
                <a:solidFill>
                  <a:schemeClr val="bg1"/>
                </a:solidFill>
              </a:defRPr>
            </a:lvl1pPr>
          </a:lstStyle>
          <a:p>
            <a:pPr algn="r"/>
            <a:fld id="{A04F58F3-7055-43D5-94AC-FD7F5B4B1DF0}" type="datetime2">
              <a:rPr lang="fr-FR" smtClean="0"/>
              <a:t>jeudi 3 novembre 2016</a:t>
            </a:fld>
            <a:endParaRPr lang="fr-FR" dirty="0"/>
          </a:p>
        </p:txBody>
      </p:sp>
      <p:sp>
        <p:nvSpPr>
          <p:cNvPr id="8" name="Espace réservé du pied de page 8"/>
          <p:cNvSpPr>
            <a:spLocks noGrp="1"/>
          </p:cNvSpPr>
          <p:nvPr>
            <p:ph type="ftr" sz="quarter" idx="11"/>
          </p:nvPr>
        </p:nvSpPr>
        <p:spPr>
          <a:xfrm>
            <a:off x="94342" y="6596743"/>
            <a:ext cx="5268687" cy="261257"/>
          </a:xfrm>
          <a:prstGeom prst="rect">
            <a:avLst/>
          </a:prstGeom>
        </p:spPr>
        <p:txBody>
          <a:bodyPr/>
          <a:lstStyle>
            <a:lvl1pPr>
              <a:defRPr>
                <a:solidFill>
                  <a:schemeClr val="bg1"/>
                </a:solidFill>
              </a:defRPr>
            </a:lvl1pPr>
          </a:lstStyle>
          <a:p>
            <a:pPr algn="l"/>
            <a:r>
              <a:rPr lang="fr-FR"/>
              <a:t>Présentation</a:t>
            </a:r>
            <a:endParaRPr lang="fr-FR" dirty="0"/>
          </a:p>
        </p:txBody>
      </p:sp>
      <p:sp>
        <p:nvSpPr>
          <p:cNvPr id="12" name="Espace réservé du texte 11"/>
          <p:cNvSpPr>
            <a:spLocks noGrp="1"/>
          </p:cNvSpPr>
          <p:nvPr>
            <p:ph type="body" sz="quarter" idx="12" hasCustomPrompt="1"/>
          </p:nvPr>
        </p:nvSpPr>
        <p:spPr>
          <a:xfrm>
            <a:off x="203199" y="5377543"/>
            <a:ext cx="8410575" cy="420914"/>
          </a:xfrm>
          <a:prstGeom prst="rect">
            <a:avLst/>
          </a:prstGeom>
        </p:spPr>
        <p:txBody>
          <a:bodyPr vert="horz" anchor="ctr" anchorCtr="0"/>
          <a:lstStyle>
            <a:lvl1pPr marL="0" indent="0" algn="l">
              <a:spcBef>
                <a:spcPts val="0"/>
              </a:spcBef>
              <a:buNone/>
              <a:defRPr sz="1600" baseline="0">
                <a:solidFill>
                  <a:schemeClr val="bg1"/>
                </a:solidFill>
                <a:latin typeface="Calibri"/>
                <a:cs typeface="Calibri"/>
              </a:defRPr>
            </a:lvl1pPr>
            <a:lvl2pPr marL="457200" indent="0" algn="l">
              <a:buNone/>
              <a:defRPr sz="1600">
                <a:solidFill>
                  <a:schemeClr val="bg1"/>
                </a:solidFill>
                <a:latin typeface="Calibri"/>
                <a:cs typeface="Calibri"/>
              </a:defRPr>
            </a:lvl2pPr>
            <a:lvl3pPr marL="914400" indent="0" algn="l">
              <a:buNone/>
              <a:defRPr sz="1600">
                <a:solidFill>
                  <a:schemeClr val="bg1"/>
                </a:solidFill>
                <a:latin typeface="Calibri"/>
                <a:cs typeface="Calibri"/>
              </a:defRPr>
            </a:lvl3pPr>
            <a:lvl4pPr marL="1371600" indent="0" algn="l">
              <a:buNone/>
              <a:defRPr sz="1600">
                <a:solidFill>
                  <a:schemeClr val="bg1"/>
                </a:solidFill>
                <a:latin typeface="Calibri"/>
                <a:cs typeface="Calibri"/>
              </a:defRPr>
            </a:lvl4pPr>
            <a:lvl5pPr marL="1828800" indent="0" algn="l">
              <a:buNone/>
              <a:defRPr sz="1600">
                <a:solidFill>
                  <a:schemeClr val="bg1"/>
                </a:solidFill>
                <a:latin typeface="Calibri"/>
                <a:cs typeface="Calibri"/>
              </a:defRPr>
            </a:lvl5pPr>
          </a:lstStyle>
          <a:p>
            <a:pPr lvl="0"/>
            <a:r>
              <a:rPr lang="fr-FR" dirty="0"/>
              <a:t>Prénom Nom – fonction à l’UTBM</a:t>
            </a:r>
          </a:p>
        </p:txBody>
      </p:sp>
      <p:sp>
        <p:nvSpPr>
          <p:cNvPr id="14" name="Espace réservé pour une image  13"/>
          <p:cNvSpPr>
            <a:spLocks noGrp="1"/>
          </p:cNvSpPr>
          <p:nvPr>
            <p:ph type="pic" sz="quarter" idx="13" hasCustomPrompt="1"/>
          </p:nvPr>
        </p:nvSpPr>
        <p:spPr>
          <a:xfrm>
            <a:off x="0" y="0"/>
            <a:ext cx="9144000" cy="3690000"/>
          </a:xfrm>
          <a:prstGeom prst="rect">
            <a:avLst/>
          </a:prstGeom>
        </p:spPr>
        <p:txBody>
          <a:bodyPr vert="horz" anchor="ctr" anchorCtr="0"/>
          <a:lstStyle>
            <a:lvl1pPr marL="0" indent="0" algn="ctr">
              <a:spcBef>
                <a:spcPts val="0"/>
              </a:spcBef>
              <a:buFontTx/>
              <a:buNone/>
              <a:defRPr baseline="0"/>
            </a:lvl1pPr>
          </a:lstStyle>
          <a:p>
            <a:r>
              <a:rPr lang="fr-FR" dirty="0"/>
              <a:t>Insérez ici votre image personnalisée si besoin.</a:t>
            </a:r>
          </a:p>
        </p:txBody>
      </p:sp>
      <p:sp>
        <p:nvSpPr>
          <p:cNvPr id="16" name="Espace réservé du titre 10"/>
          <p:cNvSpPr>
            <a:spLocks noGrp="1"/>
          </p:cNvSpPr>
          <p:nvPr>
            <p:ph type="title"/>
          </p:nvPr>
        </p:nvSpPr>
        <p:spPr>
          <a:xfrm>
            <a:off x="203199" y="3954008"/>
            <a:ext cx="8229600" cy="1350962"/>
          </a:xfrm>
          <a:prstGeom prst="rect">
            <a:avLst/>
          </a:prstGeom>
        </p:spPr>
        <p:txBody>
          <a:bodyPr vert="horz" lIns="91440" tIns="45720" rIns="91440" bIns="45720" rtlCol="0" anchor="ctr">
            <a:normAutofit/>
          </a:bodyPr>
          <a:lstStyle/>
          <a:p>
            <a:r>
              <a:rPr lang="fr-FR" dirty="0"/>
              <a:t>Cliquez et modifiez le titre</a:t>
            </a:r>
          </a:p>
        </p:txBody>
      </p:sp>
    </p:spTree>
    <p:extLst>
      <p:ext uri="{BB962C8B-B14F-4D97-AF65-F5344CB8AC3E}">
        <p14:creationId xmlns:p14="http://schemas.microsoft.com/office/powerpoint/2010/main" val="1431469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 chapitre">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fld id="{5EAFEBC3-FF21-45DF-80C2-5643C42A6540}" type="datetime2">
              <a:rPr lang="fr-FR" smtClean="0"/>
              <a:t>jeudi 3 novembre 2016</a:t>
            </a:fld>
            <a:endParaRPr lang="fr-FR" dirty="0"/>
          </a:p>
        </p:txBody>
      </p:sp>
      <p:sp>
        <p:nvSpPr>
          <p:cNvPr id="8" name="Espace réservé du pied de page 7"/>
          <p:cNvSpPr>
            <a:spLocks noGrp="1"/>
          </p:cNvSpPr>
          <p:nvPr>
            <p:ph type="ftr" sz="quarter" idx="11"/>
          </p:nvPr>
        </p:nvSpPr>
        <p:spPr/>
        <p:txBody>
          <a:bodyPr/>
          <a:lstStyle/>
          <a:p>
            <a:r>
              <a:rPr lang="fr-FR"/>
              <a:t>Présentation</a:t>
            </a:r>
            <a:endParaRPr lang="fr-FR" dirty="0"/>
          </a:p>
        </p:txBody>
      </p:sp>
      <p:sp>
        <p:nvSpPr>
          <p:cNvPr id="10" name="Espace réservé du titre 8"/>
          <p:cNvSpPr>
            <a:spLocks noGrp="1"/>
          </p:cNvSpPr>
          <p:nvPr>
            <p:ph type="title"/>
          </p:nvPr>
        </p:nvSpPr>
        <p:spPr>
          <a:xfrm>
            <a:off x="159657" y="2365828"/>
            <a:ext cx="5762173" cy="1016001"/>
          </a:xfrm>
          <a:prstGeom prst="rect">
            <a:avLst/>
          </a:prstGeom>
        </p:spPr>
        <p:txBody>
          <a:bodyPr vert="horz" lIns="91440" tIns="45720" rIns="91440" bIns="45720" rtlCol="0" anchor="ctr">
            <a:normAutofit/>
          </a:bodyPr>
          <a:lstStyle/>
          <a:p>
            <a:r>
              <a:rPr lang="fr-FR" dirty="0"/>
              <a:t>Cliquez et modifiez le titre</a:t>
            </a:r>
          </a:p>
        </p:txBody>
      </p:sp>
      <p:sp>
        <p:nvSpPr>
          <p:cNvPr id="15" name="Espace réservé pour une image  13"/>
          <p:cNvSpPr>
            <a:spLocks noGrp="1"/>
          </p:cNvSpPr>
          <p:nvPr>
            <p:ph type="pic" sz="quarter" idx="13" hasCustomPrompt="1"/>
          </p:nvPr>
        </p:nvSpPr>
        <p:spPr>
          <a:xfrm>
            <a:off x="0" y="559939"/>
            <a:ext cx="1962000" cy="1476000"/>
          </a:xfrm>
          <a:prstGeom prst="rect">
            <a:avLst/>
          </a:prstGeom>
          <a:noFill/>
        </p:spPr>
        <p:txBody>
          <a:bodyPr vert="horz" anchor="ctr" anchorCtr="0"/>
          <a:lstStyle>
            <a:lvl1pPr marL="0" indent="0" algn="ctr">
              <a:spcBef>
                <a:spcPts val="0"/>
              </a:spcBef>
              <a:buFontTx/>
              <a:buNone/>
              <a:defRPr sz="1000" baseline="0"/>
            </a:lvl1pPr>
          </a:lstStyle>
          <a:p>
            <a:r>
              <a:rPr lang="fr-FR" dirty="0"/>
              <a:t>Insérez ici votre image personnalisée si besoin.</a:t>
            </a:r>
          </a:p>
        </p:txBody>
      </p:sp>
      <p:sp>
        <p:nvSpPr>
          <p:cNvPr id="18" name="Espace réservé pour une image  13"/>
          <p:cNvSpPr>
            <a:spLocks noGrp="1"/>
          </p:cNvSpPr>
          <p:nvPr>
            <p:ph type="pic" sz="quarter" idx="14" hasCustomPrompt="1"/>
          </p:nvPr>
        </p:nvSpPr>
        <p:spPr>
          <a:xfrm>
            <a:off x="1963927" y="559939"/>
            <a:ext cx="1980000" cy="1476000"/>
          </a:xfrm>
          <a:prstGeom prst="rect">
            <a:avLst/>
          </a:prstGeom>
          <a:noFill/>
        </p:spPr>
        <p:txBody>
          <a:bodyPr vert="horz" anchor="ctr" anchorCtr="0"/>
          <a:lstStyle>
            <a:lvl1pPr marL="0" indent="0" algn="ctr">
              <a:spcBef>
                <a:spcPts val="0"/>
              </a:spcBef>
              <a:buFontTx/>
              <a:buNone/>
              <a:defRPr sz="1000" baseline="0"/>
            </a:lvl1pPr>
          </a:lstStyle>
          <a:p>
            <a:r>
              <a:rPr lang="fr-FR" dirty="0"/>
              <a:t>Insérez ici votre image personnalisée si besoin.</a:t>
            </a:r>
          </a:p>
        </p:txBody>
      </p:sp>
      <p:sp>
        <p:nvSpPr>
          <p:cNvPr id="19" name="Espace réservé pour une image  13"/>
          <p:cNvSpPr>
            <a:spLocks noGrp="1"/>
          </p:cNvSpPr>
          <p:nvPr>
            <p:ph type="pic" sz="quarter" idx="15" hasCustomPrompt="1"/>
          </p:nvPr>
        </p:nvSpPr>
        <p:spPr>
          <a:xfrm>
            <a:off x="3954729" y="559939"/>
            <a:ext cx="1962000" cy="1476000"/>
          </a:xfrm>
          <a:prstGeom prst="rect">
            <a:avLst/>
          </a:prstGeom>
          <a:noFill/>
        </p:spPr>
        <p:txBody>
          <a:bodyPr vert="horz" anchor="ctr" anchorCtr="0"/>
          <a:lstStyle>
            <a:lvl1pPr marL="0" indent="0" algn="ctr">
              <a:spcBef>
                <a:spcPts val="0"/>
              </a:spcBef>
              <a:buFontTx/>
              <a:buNone/>
              <a:defRPr sz="1000" baseline="0"/>
            </a:lvl1pPr>
          </a:lstStyle>
          <a:p>
            <a:r>
              <a:rPr lang="fr-FR" dirty="0"/>
              <a:t>Insérez ici votre image personnalisée si besoin..</a:t>
            </a:r>
          </a:p>
        </p:txBody>
      </p:sp>
      <p:sp>
        <p:nvSpPr>
          <p:cNvPr id="24" name="Espace réservé du texte 23"/>
          <p:cNvSpPr>
            <a:spLocks noGrp="1"/>
          </p:cNvSpPr>
          <p:nvPr>
            <p:ph type="body" sz="quarter" idx="16"/>
          </p:nvPr>
        </p:nvSpPr>
        <p:spPr>
          <a:xfrm>
            <a:off x="160338" y="3697288"/>
            <a:ext cx="5446712" cy="2679700"/>
          </a:xfrm>
        </p:spPr>
        <p:txBody>
          <a:bodyPr/>
          <a:lstStyle/>
          <a:p>
            <a:pPr lvl="0"/>
            <a:r>
              <a:rPr lang="fr-FR" dirty="0"/>
              <a:t>Cliquez pour modifier les styles du texte du masque</a:t>
            </a:r>
          </a:p>
          <a:p>
            <a:pPr lvl="0"/>
            <a:endParaRPr lang="fr-FR" dirty="0"/>
          </a:p>
        </p:txBody>
      </p:sp>
    </p:spTree>
    <p:extLst>
      <p:ext uri="{BB962C8B-B14F-4D97-AF65-F5344CB8AC3E}">
        <p14:creationId xmlns:p14="http://schemas.microsoft.com/office/powerpoint/2010/main" val="1077585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 page contenu">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85674BF1-52B4-45AF-A98A-E34F7CEFD69C}" type="datetime2">
              <a:rPr lang="fr-FR" smtClean="0"/>
              <a:t>jeudi 3 novembre 2016</a:t>
            </a:fld>
            <a:endParaRPr lang="fr-FR" dirty="0"/>
          </a:p>
        </p:txBody>
      </p:sp>
      <p:sp>
        <p:nvSpPr>
          <p:cNvPr id="5" name="Espace réservé du pied de page 4"/>
          <p:cNvSpPr>
            <a:spLocks noGrp="1"/>
          </p:cNvSpPr>
          <p:nvPr>
            <p:ph type="ftr" sz="quarter" idx="11"/>
          </p:nvPr>
        </p:nvSpPr>
        <p:spPr/>
        <p:txBody>
          <a:bodyPr/>
          <a:lstStyle/>
          <a:p>
            <a:r>
              <a:rPr lang="fr-FR" dirty="0"/>
              <a:t>Présentation</a:t>
            </a:r>
          </a:p>
        </p:txBody>
      </p:sp>
      <p:sp>
        <p:nvSpPr>
          <p:cNvPr id="6" name="Espace réservé du numéro de diapositive 5"/>
          <p:cNvSpPr>
            <a:spLocks noGrp="1"/>
          </p:cNvSpPr>
          <p:nvPr>
            <p:ph type="sldNum" sz="quarter" idx="12"/>
          </p:nvPr>
        </p:nvSpPr>
        <p:spPr/>
        <p:txBody>
          <a:bodyPr/>
          <a:lstStyle/>
          <a:p>
            <a:fld id="{46BC2503-DDBB-404C-B680-0E4C002F0FCF}" type="slidenum">
              <a:rPr lang="fr-FR" smtClean="0"/>
              <a:t>‹#›</a:t>
            </a:fld>
            <a:endParaRPr lang="fr-FR" dirty="0"/>
          </a:p>
        </p:txBody>
      </p:sp>
      <p:sp>
        <p:nvSpPr>
          <p:cNvPr id="7" name="Titre 6"/>
          <p:cNvSpPr>
            <a:spLocks noGrp="1"/>
          </p:cNvSpPr>
          <p:nvPr>
            <p:ph type="title"/>
          </p:nvPr>
        </p:nvSpPr>
        <p:spPr/>
        <p:txBody>
          <a:bodyPr/>
          <a:lstStyle/>
          <a:p>
            <a:r>
              <a:rPr lang="fr-FR"/>
              <a:t>Cliquez et modifiez le titre</a:t>
            </a:r>
          </a:p>
        </p:txBody>
      </p:sp>
      <p:sp>
        <p:nvSpPr>
          <p:cNvPr id="9" name="Espace réservé du texte 8"/>
          <p:cNvSpPr>
            <a:spLocks noGrp="1"/>
          </p:cNvSpPr>
          <p:nvPr>
            <p:ph type="body" sz="quarter" idx="13"/>
          </p:nvPr>
        </p:nvSpPr>
        <p:spPr>
          <a:xfrm>
            <a:off x="958850" y="1450975"/>
            <a:ext cx="7793038" cy="4908550"/>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700681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E1970D85-47D0-4334-9E24-725D5AB8C113}" type="datetime2">
              <a:rPr lang="fr-FR" smtClean="0"/>
              <a:t>jeudi 3 novembre 2016</a:t>
            </a:fld>
            <a:endParaRPr lang="fr-FR" dirty="0"/>
          </a:p>
        </p:txBody>
      </p:sp>
      <p:sp>
        <p:nvSpPr>
          <p:cNvPr id="4" name="Espace réservé du pied de page 3"/>
          <p:cNvSpPr>
            <a:spLocks noGrp="1"/>
          </p:cNvSpPr>
          <p:nvPr>
            <p:ph type="ftr" sz="quarter" idx="11"/>
          </p:nvPr>
        </p:nvSpPr>
        <p:spPr/>
        <p:txBody>
          <a:bodyPr/>
          <a:lstStyle/>
          <a:p>
            <a:r>
              <a:rPr lang="fr-FR"/>
              <a:t>Présentation</a:t>
            </a:r>
            <a:endParaRPr lang="fr-FR" dirty="0"/>
          </a:p>
        </p:txBody>
      </p:sp>
      <p:sp>
        <p:nvSpPr>
          <p:cNvPr id="5" name="Espace réservé du numéro de diapositive 4"/>
          <p:cNvSpPr>
            <a:spLocks noGrp="1"/>
          </p:cNvSpPr>
          <p:nvPr>
            <p:ph type="sldNum" sz="quarter" idx="12"/>
          </p:nvPr>
        </p:nvSpPr>
        <p:spPr/>
        <p:txBody>
          <a:bodyPr/>
          <a:lstStyle/>
          <a:p>
            <a:fld id="{46BC2503-DDBB-404C-B680-0E4C002F0FCF}" type="slidenum">
              <a:rPr lang="fr-FR" smtClean="0"/>
              <a:pPr/>
              <a:t>‹#›</a:t>
            </a:fld>
            <a:endParaRPr lang="fr-FR" dirty="0"/>
          </a:p>
        </p:txBody>
      </p:sp>
      <p:sp>
        <p:nvSpPr>
          <p:cNvPr id="7" name="Espace réservé du contenu 6"/>
          <p:cNvSpPr>
            <a:spLocks noGrp="1"/>
          </p:cNvSpPr>
          <p:nvPr>
            <p:ph sz="quarter" idx="13"/>
          </p:nvPr>
        </p:nvSpPr>
        <p:spPr>
          <a:xfrm>
            <a:off x="958300" y="1451495"/>
            <a:ext cx="3586160" cy="47513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Espace réservé du contenu 6"/>
          <p:cNvSpPr>
            <a:spLocks noGrp="1"/>
          </p:cNvSpPr>
          <p:nvPr>
            <p:ph sz="quarter" idx="14"/>
          </p:nvPr>
        </p:nvSpPr>
        <p:spPr>
          <a:xfrm>
            <a:off x="5022880" y="1451495"/>
            <a:ext cx="3586160" cy="47513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938669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po page finale">
    <p:spTree>
      <p:nvGrpSpPr>
        <p:cNvPr id="1" name=""/>
        <p:cNvGrpSpPr/>
        <p:nvPr/>
      </p:nvGrpSpPr>
      <p:grpSpPr>
        <a:xfrm>
          <a:off x="0" y="0"/>
          <a:ext cx="0" cy="0"/>
          <a:chOff x="0" y="0"/>
          <a:chExt cx="0" cy="0"/>
        </a:xfrm>
      </p:grpSpPr>
      <p:sp>
        <p:nvSpPr>
          <p:cNvPr id="7" name="Titre 6"/>
          <p:cNvSpPr>
            <a:spLocks noGrp="1"/>
          </p:cNvSpPr>
          <p:nvPr>
            <p:ph type="title" hasCustomPrompt="1"/>
          </p:nvPr>
        </p:nvSpPr>
        <p:spPr/>
        <p:txBody>
          <a:bodyPr/>
          <a:lstStyle/>
          <a:p>
            <a:r>
              <a:rPr lang="fr-FR" dirty="0"/>
              <a:t>Modifier</a:t>
            </a:r>
            <a:br>
              <a:rPr lang="fr-FR" dirty="0"/>
            </a:br>
            <a:r>
              <a:rPr lang="fr-FR" dirty="0"/>
              <a:t>le message de fin de présentation</a:t>
            </a:r>
          </a:p>
        </p:txBody>
      </p:sp>
    </p:spTree>
    <p:extLst>
      <p:ext uri="{BB962C8B-B14F-4D97-AF65-F5344CB8AC3E}">
        <p14:creationId xmlns:p14="http://schemas.microsoft.com/office/powerpoint/2010/main" val="21472626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3.jp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7" name="Espace réservé de la date 7"/>
          <p:cNvSpPr>
            <a:spLocks noGrp="1"/>
          </p:cNvSpPr>
          <p:nvPr>
            <p:ph type="dt" sz="half" idx="2"/>
          </p:nvPr>
        </p:nvSpPr>
        <p:spPr>
          <a:xfrm>
            <a:off x="6589485" y="6596743"/>
            <a:ext cx="2540002" cy="261258"/>
          </a:xfrm>
          <a:prstGeom prst="rect">
            <a:avLst/>
          </a:prstGeom>
        </p:spPr>
        <p:txBody>
          <a:bodyPr/>
          <a:lstStyle>
            <a:lvl1pPr>
              <a:defRPr sz="1200">
                <a:solidFill>
                  <a:srgbClr val="FFFFFF"/>
                </a:solidFill>
                <a:latin typeface="Calibri"/>
                <a:cs typeface="Calibri"/>
              </a:defRPr>
            </a:lvl1pPr>
          </a:lstStyle>
          <a:p>
            <a:pPr algn="r"/>
            <a:fld id="{061CE707-5B24-4CB2-BC8E-D9AF624FCA89}" type="datetime2">
              <a:rPr lang="fr-FR" smtClean="0"/>
              <a:t>jeudi 3 novembre 2016</a:t>
            </a:fld>
            <a:endParaRPr lang="fr-FR" dirty="0"/>
          </a:p>
        </p:txBody>
      </p:sp>
      <p:sp>
        <p:nvSpPr>
          <p:cNvPr id="8" name="Espace réservé du pied de page 8"/>
          <p:cNvSpPr>
            <a:spLocks noGrp="1"/>
          </p:cNvSpPr>
          <p:nvPr>
            <p:ph type="ftr" sz="quarter" idx="3"/>
          </p:nvPr>
        </p:nvSpPr>
        <p:spPr>
          <a:xfrm>
            <a:off x="94342" y="6596743"/>
            <a:ext cx="5268687" cy="261257"/>
          </a:xfrm>
          <a:prstGeom prst="rect">
            <a:avLst/>
          </a:prstGeom>
        </p:spPr>
        <p:txBody>
          <a:bodyPr/>
          <a:lstStyle>
            <a:lvl1pPr>
              <a:defRPr sz="1200">
                <a:solidFill>
                  <a:schemeClr val="bg1"/>
                </a:solidFill>
                <a:latin typeface="Calibri"/>
                <a:cs typeface="Calibri"/>
              </a:defRPr>
            </a:lvl1pPr>
          </a:lstStyle>
          <a:p>
            <a:r>
              <a:rPr lang="fr-FR"/>
              <a:t>Présentation</a:t>
            </a:r>
            <a:endParaRPr lang="fr-FR" dirty="0"/>
          </a:p>
        </p:txBody>
      </p:sp>
      <p:sp>
        <p:nvSpPr>
          <p:cNvPr id="12" name="Espace réservé du titre 10"/>
          <p:cNvSpPr>
            <a:spLocks noGrp="1"/>
          </p:cNvSpPr>
          <p:nvPr>
            <p:ph type="title"/>
          </p:nvPr>
        </p:nvSpPr>
        <p:spPr>
          <a:xfrm>
            <a:off x="203199" y="3954008"/>
            <a:ext cx="8229600" cy="1350962"/>
          </a:xfrm>
          <a:prstGeom prst="rect">
            <a:avLst/>
          </a:prstGeom>
        </p:spPr>
        <p:txBody>
          <a:bodyPr vert="horz" lIns="91440" tIns="45720" rIns="91440" bIns="45720" rtlCol="0" anchor="ctr">
            <a:normAutofit/>
          </a:bodyPr>
          <a:lstStyle/>
          <a:p>
            <a:r>
              <a:rPr lang="fr-FR" dirty="0"/>
              <a:t>Cliquez et modifiez le titre</a:t>
            </a:r>
          </a:p>
        </p:txBody>
      </p:sp>
    </p:spTree>
    <p:extLst>
      <p:ext uri="{BB962C8B-B14F-4D97-AF65-F5344CB8AC3E}">
        <p14:creationId xmlns:p14="http://schemas.microsoft.com/office/powerpoint/2010/main" val="2950371456"/>
      </p:ext>
    </p:extLst>
  </p:cSld>
  <p:clrMap bg1="lt1" tx1="dk1" bg2="lt2" tx2="dk2" accent1="accent1" accent2="accent2" accent3="accent3" accent4="accent4" accent5="accent5" accent6="accent6" hlink="hlink" folHlink="folHlink"/>
  <p:sldLayoutIdLst>
    <p:sldLayoutId id="2147483652" r:id="rId1"/>
  </p:sldLayoutIdLst>
  <p:hf hdr="0"/>
  <p:txStyles>
    <p:titleStyle>
      <a:lvl1pPr algn="l" defTabSz="457200" rtl="0" eaLnBrk="1" latinLnBrk="0" hangingPunct="1">
        <a:spcBef>
          <a:spcPct val="0"/>
        </a:spcBef>
        <a:buNone/>
        <a:defRPr sz="4000" b="1" kern="1200">
          <a:solidFill>
            <a:schemeClr val="bg1"/>
          </a:solidFill>
          <a:latin typeface="Calibri"/>
          <a:ea typeface="+mj-ea"/>
          <a:cs typeface="Calibri"/>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7" name="Espace réservé du pied de page 3"/>
          <p:cNvSpPr>
            <a:spLocks noGrp="1"/>
          </p:cNvSpPr>
          <p:nvPr>
            <p:ph type="ftr" sz="quarter" idx="3"/>
          </p:nvPr>
        </p:nvSpPr>
        <p:spPr>
          <a:xfrm>
            <a:off x="159657" y="6596743"/>
            <a:ext cx="5762173" cy="261257"/>
          </a:xfrm>
          <a:prstGeom prst="rect">
            <a:avLst/>
          </a:prstGeom>
        </p:spPr>
        <p:txBody>
          <a:bodyPr/>
          <a:lstStyle>
            <a:lvl1pPr>
              <a:defRPr sz="1200">
                <a:solidFill>
                  <a:srgbClr val="FFFFFF"/>
                </a:solidFill>
                <a:latin typeface="Calibri"/>
                <a:cs typeface="Calibri"/>
              </a:defRPr>
            </a:lvl1pPr>
          </a:lstStyle>
          <a:p>
            <a:r>
              <a:rPr lang="fr-FR"/>
              <a:t>Présentation</a:t>
            </a:r>
            <a:endParaRPr lang="fr-FR" dirty="0"/>
          </a:p>
        </p:txBody>
      </p:sp>
      <p:sp>
        <p:nvSpPr>
          <p:cNvPr id="8" name="Espace réservé de la date 4"/>
          <p:cNvSpPr>
            <a:spLocks noGrp="1"/>
          </p:cNvSpPr>
          <p:nvPr>
            <p:ph type="dt" sz="half" idx="2"/>
          </p:nvPr>
        </p:nvSpPr>
        <p:spPr>
          <a:xfrm>
            <a:off x="5921830" y="6596743"/>
            <a:ext cx="2133600" cy="261258"/>
          </a:xfrm>
          <a:prstGeom prst="rect">
            <a:avLst/>
          </a:prstGeom>
        </p:spPr>
        <p:txBody>
          <a:bodyPr/>
          <a:lstStyle>
            <a:lvl1pPr algn="r">
              <a:defRPr sz="1200">
                <a:solidFill>
                  <a:srgbClr val="FFFFFF"/>
                </a:solidFill>
                <a:latin typeface="Calibri"/>
                <a:cs typeface="Calibri"/>
              </a:defRPr>
            </a:lvl1pPr>
          </a:lstStyle>
          <a:p>
            <a:fld id="{FFA834BD-3CD4-4865-A799-51B199827743}" type="datetime2">
              <a:rPr lang="fr-FR" smtClean="0"/>
              <a:t>jeudi 3 novembre 2016</a:t>
            </a:fld>
            <a:endParaRPr lang="fr-FR" dirty="0"/>
          </a:p>
        </p:txBody>
      </p:sp>
      <p:sp>
        <p:nvSpPr>
          <p:cNvPr id="9" name="Espace réservé du titre 8"/>
          <p:cNvSpPr>
            <a:spLocks noGrp="1"/>
          </p:cNvSpPr>
          <p:nvPr>
            <p:ph type="title"/>
          </p:nvPr>
        </p:nvSpPr>
        <p:spPr>
          <a:xfrm>
            <a:off x="159657" y="2365828"/>
            <a:ext cx="5762173" cy="1016001"/>
          </a:xfrm>
          <a:prstGeom prst="rect">
            <a:avLst/>
          </a:prstGeom>
        </p:spPr>
        <p:txBody>
          <a:bodyPr vert="horz" lIns="91440" tIns="45720" rIns="91440" bIns="45720" rtlCol="0" anchor="ctr">
            <a:normAutofit/>
          </a:bodyPr>
          <a:lstStyle/>
          <a:p>
            <a:r>
              <a:rPr lang="fr-FR" dirty="0"/>
              <a:t>Cliquez et modifiez le titre</a:t>
            </a:r>
          </a:p>
        </p:txBody>
      </p:sp>
      <p:sp>
        <p:nvSpPr>
          <p:cNvPr id="13" name="Espace réservé du texte 12"/>
          <p:cNvSpPr>
            <a:spLocks noGrp="1"/>
          </p:cNvSpPr>
          <p:nvPr>
            <p:ph type="body" idx="1"/>
          </p:nvPr>
        </p:nvSpPr>
        <p:spPr>
          <a:xfrm>
            <a:off x="159658" y="3646080"/>
            <a:ext cx="5352446" cy="286848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534879439"/>
      </p:ext>
    </p:extLst>
  </p:cSld>
  <p:clrMap bg1="lt1" tx1="dk1" bg2="lt2" tx2="dk2" accent1="accent1" accent2="accent2" accent3="accent3" accent4="accent4" accent5="accent5" accent6="accent6" hlink="hlink" folHlink="folHlink"/>
  <p:sldLayoutIdLst>
    <p:sldLayoutId id="2147483654" r:id="rId1"/>
  </p:sldLayoutIdLst>
  <p:hf hdr="0"/>
  <p:txStyles>
    <p:titleStyle>
      <a:lvl1pPr algn="l" defTabSz="457200" rtl="0" eaLnBrk="1" latinLnBrk="0" hangingPunct="1">
        <a:spcBef>
          <a:spcPct val="0"/>
        </a:spcBef>
        <a:buNone/>
        <a:defRPr sz="2800" b="1" kern="1200">
          <a:solidFill>
            <a:schemeClr val="bg1"/>
          </a:solidFill>
          <a:latin typeface="Calibri"/>
          <a:ea typeface="+mj-ea"/>
          <a:cs typeface="Calibri"/>
        </a:defRPr>
      </a:lvl1pPr>
    </p:titleStyle>
    <p:bodyStyle>
      <a:lvl1pPr marL="180000" indent="-162000" algn="l" defTabSz="457200" rtl="0" eaLnBrk="1" latinLnBrk="0" hangingPunct="1">
        <a:lnSpc>
          <a:spcPct val="100000"/>
        </a:lnSpc>
        <a:spcBef>
          <a:spcPts val="0"/>
        </a:spcBef>
        <a:buFont typeface="Wingdings" charset="2"/>
        <a:buChar char="§"/>
        <a:defRPr sz="2000" kern="1200">
          <a:solidFill>
            <a:schemeClr val="bg1"/>
          </a:solidFill>
          <a:latin typeface="Calibri"/>
          <a:ea typeface="+mn-ea"/>
          <a:cs typeface="Calibri"/>
        </a:defRPr>
      </a:lvl1pPr>
      <a:lvl2pPr marL="597600" indent="-212400" algn="l" defTabSz="457200" rtl="0" eaLnBrk="1" latinLnBrk="0" hangingPunct="1">
        <a:spcBef>
          <a:spcPct val="20000"/>
        </a:spcBef>
        <a:buFont typeface="Lucida Grande"/>
        <a:buChar char="»"/>
        <a:defRPr sz="1600" kern="1200">
          <a:solidFill>
            <a:srgbClr val="FFFFFF"/>
          </a:solidFill>
          <a:latin typeface="+mn-lt"/>
          <a:ea typeface="+mn-ea"/>
          <a:cs typeface="+mn-cs"/>
        </a:defRPr>
      </a:lvl2pPr>
      <a:lvl3pPr marL="1054800" indent="-212400" algn="l" defTabSz="457200" rtl="0" eaLnBrk="1" latinLnBrk="0" hangingPunct="1">
        <a:spcBef>
          <a:spcPct val="20000"/>
        </a:spcBef>
        <a:buFont typeface="Arial"/>
        <a:buChar char="•"/>
        <a:defRPr sz="1600" kern="1200">
          <a:solidFill>
            <a:srgbClr val="FFFFFF"/>
          </a:solidFill>
          <a:latin typeface="Calibri"/>
          <a:ea typeface="+mn-ea"/>
          <a:cs typeface="Calibri"/>
        </a:defRPr>
      </a:lvl3pPr>
      <a:lvl4pPr marL="1512000" indent="-212400" algn="l" defTabSz="457200" rtl="0" eaLnBrk="1" latinLnBrk="0" hangingPunct="1">
        <a:spcBef>
          <a:spcPct val="20000"/>
        </a:spcBef>
        <a:buSzPct val="75000"/>
        <a:buFont typeface="Arial"/>
        <a:buChar char="•"/>
        <a:defRPr sz="1600" kern="1200">
          <a:solidFill>
            <a:srgbClr val="FFFFFF"/>
          </a:solidFill>
          <a:latin typeface="Calibri"/>
          <a:ea typeface="+mn-ea"/>
          <a:cs typeface="Calibri"/>
        </a:defRPr>
      </a:lvl4pPr>
      <a:lvl5pPr marL="1915200" indent="-158400" algn="l" defTabSz="457200" rtl="0" eaLnBrk="1" latinLnBrk="0" hangingPunct="1">
        <a:spcBef>
          <a:spcPct val="20000"/>
        </a:spcBef>
        <a:buSzPct val="50000"/>
        <a:buFont typeface="Arial"/>
        <a:buChar char="•"/>
        <a:defRPr sz="1600" kern="1200">
          <a:solidFill>
            <a:srgbClr val="FFFFFF"/>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55512" y="120960"/>
            <a:ext cx="8531288" cy="613440"/>
          </a:xfrm>
          <a:prstGeom prst="rect">
            <a:avLst/>
          </a:prstGeom>
        </p:spPr>
        <p:txBody>
          <a:bodyPr vert="horz" lIns="91440" tIns="45720" rIns="91440" bIns="45720" rtlCol="0" anchor="ctr">
            <a:normAutofit/>
          </a:bodyPr>
          <a:lstStyle/>
          <a:p>
            <a:r>
              <a:rPr lang="fr-FR" dirty="0"/>
              <a:t>Cliquez et modifiez le titre</a:t>
            </a:r>
          </a:p>
        </p:txBody>
      </p:sp>
      <p:sp>
        <p:nvSpPr>
          <p:cNvPr id="3" name="Espace réservé du texte 2"/>
          <p:cNvSpPr>
            <a:spLocks noGrp="1"/>
          </p:cNvSpPr>
          <p:nvPr>
            <p:ph type="body" idx="1"/>
          </p:nvPr>
        </p:nvSpPr>
        <p:spPr>
          <a:xfrm>
            <a:off x="924444" y="1600200"/>
            <a:ext cx="7762356" cy="47502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6019800" y="6600960"/>
            <a:ext cx="2133600" cy="245710"/>
          </a:xfrm>
          <a:prstGeom prst="rect">
            <a:avLst/>
          </a:prstGeom>
        </p:spPr>
        <p:txBody>
          <a:bodyPr vert="horz" lIns="91440" tIns="45720" rIns="91440" bIns="45720" rtlCol="0" anchor="ctr"/>
          <a:lstStyle>
            <a:lvl1pPr algn="r">
              <a:defRPr sz="1200">
                <a:solidFill>
                  <a:schemeClr val="bg1"/>
                </a:solidFill>
              </a:defRPr>
            </a:lvl1pPr>
          </a:lstStyle>
          <a:p>
            <a:fld id="{1FBD2832-1F8B-44A5-A24F-0053D13D17B2}" type="datetime2">
              <a:rPr lang="fr-FR" smtClean="0"/>
              <a:t>jeudi 3 novembre 2016</a:t>
            </a:fld>
            <a:endParaRPr lang="fr-FR" dirty="0"/>
          </a:p>
        </p:txBody>
      </p:sp>
      <p:sp>
        <p:nvSpPr>
          <p:cNvPr id="5" name="Espace réservé du pied de page 4"/>
          <p:cNvSpPr>
            <a:spLocks noGrp="1"/>
          </p:cNvSpPr>
          <p:nvPr>
            <p:ph type="ftr" sz="quarter" idx="3"/>
          </p:nvPr>
        </p:nvSpPr>
        <p:spPr>
          <a:xfrm>
            <a:off x="717092" y="6600960"/>
            <a:ext cx="5302708" cy="245710"/>
          </a:xfrm>
          <a:prstGeom prst="rect">
            <a:avLst/>
          </a:prstGeom>
        </p:spPr>
        <p:txBody>
          <a:bodyPr vert="horz" lIns="91440" tIns="45720" rIns="91440" bIns="45720" rtlCol="0" anchor="ctr" anchorCtr="0"/>
          <a:lstStyle>
            <a:lvl1pPr algn="ctr">
              <a:defRPr sz="1200">
                <a:solidFill>
                  <a:schemeClr val="bg1"/>
                </a:solidFill>
              </a:defRPr>
            </a:lvl1pPr>
          </a:lstStyle>
          <a:p>
            <a:r>
              <a:rPr lang="fr-FR"/>
              <a:t>Présentation</a:t>
            </a:r>
            <a:endParaRPr lang="fr-FR" dirty="0"/>
          </a:p>
        </p:txBody>
      </p:sp>
      <p:sp>
        <p:nvSpPr>
          <p:cNvPr id="6" name="Espace réservé du numéro de diapositive 5"/>
          <p:cNvSpPr>
            <a:spLocks noGrp="1"/>
          </p:cNvSpPr>
          <p:nvPr>
            <p:ph type="sldNum" sz="quarter" idx="4"/>
          </p:nvPr>
        </p:nvSpPr>
        <p:spPr>
          <a:xfrm>
            <a:off x="0" y="6600960"/>
            <a:ext cx="717092" cy="245710"/>
          </a:xfrm>
          <a:prstGeom prst="rect">
            <a:avLst/>
          </a:prstGeom>
        </p:spPr>
        <p:txBody>
          <a:bodyPr vert="horz" lIns="91440" tIns="45720" rIns="91440" bIns="45720" rtlCol="0" anchor="ctr"/>
          <a:lstStyle>
            <a:lvl1pPr algn="ctr">
              <a:defRPr sz="1200">
                <a:solidFill>
                  <a:schemeClr val="bg1"/>
                </a:solidFill>
              </a:defRPr>
            </a:lvl1pPr>
          </a:lstStyle>
          <a:p>
            <a:fld id="{46BC2503-DDBB-404C-B680-0E4C002F0FCF}" type="slidenum">
              <a:rPr lang="fr-FR" smtClean="0"/>
              <a:pPr/>
              <a:t>‹#›</a:t>
            </a:fld>
            <a:endParaRPr lang="fr-FR" dirty="0"/>
          </a:p>
        </p:txBody>
      </p:sp>
    </p:spTree>
    <p:extLst>
      <p:ext uri="{BB962C8B-B14F-4D97-AF65-F5344CB8AC3E}">
        <p14:creationId xmlns:p14="http://schemas.microsoft.com/office/powerpoint/2010/main" val="1282504755"/>
      </p:ext>
    </p:extLst>
  </p:cSld>
  <p:clrMap bg1="lt1" tx1="dk1" bg2="lt2" tx2="dk2" accent1="accent1" accent2="accent2" accent3="accent3" accent4="accent4" accent5="accent5" accent6="accent6" hlink="hlink" folHlink="folHlink"/>
  <p:sldLayoutIdLst>
    <p:sldLayoutId id="2147483656" r:id="rId1"/>
    <p:sldLayoutId id="2147483659" r:id="rId2"/>
  </p:sldLayoutIdLst>
  <p:hf hdr="0"/>
  <p:txStyles>
    <p:titleStyle>
      <a:lvl1pPr algn="l" defTabSz="457200" rtl="0" eaLnBrk="1" latinLnBrk="0" hangingPunct="1">
        <a:spcBef>
          <a:spcPct val="0"/>
        </a:spcBef>
        <a:buNone/>
        <a:defRPr sz="2800" b="1" kern="1200">
          <a:solidFill>
            <a:srgbClr val="FFFFFF"/>
          </a:solidFill>
          <a:latin typeface="Calibri"/>
          <a:ea typeface="+mj-ea"/>
          <a:cs typeface="Calibri"/>
        </a:defRPr>
      </a:lvl1pPr>
    </p:titleStyle>
    <p:bodyStyle>
      <a:lvl1pPr marL="270000" indent="-270000" algn="l" defTabSz="457200" rtl="0" eaLnBrk="1" latinLnBrk="0" hangingPunct="1">
        <a:spcBef>
          <a:spcPct val="20000"/>
        </a:spcBef>
        <a:buClr>
          <a:schemeClr val="accent5">
            <a:lumMod val="60000"/>
            <a:lumOff val="40000"/>
          </a:schemeClr>
        </a:buClr>
        <a:buFont typeface="Lucida Grande"/>
        <a:buChar char="■"/>
        <a:defRPr sz="2600" kern="1200">
          <a:solidFill>
            <a:schemeClr val="tx1"/>
          </a:solidFill>
          <a:latin typeface="Calibri"/>
          <a:ea typeface="+mn-ea"/>
          <a:cs typeface="Calibri"/>
        </a:defRPr>
      </a:lvl1pPr>
      <a:lvl2pPr marL="669600" indent="-212400" algn="l" defTabSz="457200" rtl="0" eaLnBrk="1" latinLnBrk="0" hangingPunct="1">
        <a:spcBef>
          <a:spcPct val="20000"/>
        </a:spcBef>
        <a:buClr>
          <a:schemeClr val="accent4"/>
        </a:buClr>
        <a:buFont typeface="Lucida Grande"/>
        <a:buChar char="»"/>
        <a:defRPr sz="2200" kern="1200">
          <a:solidFill>
            <a:schemeClr val="tx1"/>
          </a:solidFill>
          <a:latin typeface="Calibri"/>
          <a:ea typeface="+mn-ea"/>
          <a:cs typeface="Calibri"/>
        </a:defRPr>
      </a:lvl2pPr>
      <a:lvl3pPr marL="1072800" indent="-158400" algn="l" defTabSz="457200" rtl="0" eaLnBrk="1" latinLnBrk="0" hangingPunct="1">
        <a:spcBef>
          <a:spcPct val="20000"/>
        </a:spcBef>
        <a:buClr>
          <a:schemeClr val="accent4"/>
        </a:buClr>
        <a:buFont typeface="Arial"/>
        <a:buChar char="•"/>
        <a:defRPr sz="2000" kern="1200">
          <a:solidFill>
            <a:schemeClr val="tx1"/>
          </a:solidFill>
          <a:latin typeface="Calibri"/>
          <a:ea typeface="+mn-ea"/>
          <a:cs typeface="Calibri"/>
        </a:defRPr>
      </a:lvl3pPr>
      <a:lvl4pPr marL="1530000" indent="-158400" algn="l" defTabSz="457200" rtl="0" eaLnBrk="1" latinLnBrk="0" hangingPunct="1">
        <a:spcBef>
          <a:spcPct val="20000"/>
        </a:spcBef>
        <a:buSzPct val="75000"/>
        <a:buFont typeface="Arial"/>
        <a:buChar char="•"/>
        <a:defRPr sz="2000" kern="1200">
          <a:solidFill>
            <a:schemeClr val="tx1"/>
          </a:solidFill>
          <a:latin typeface="Calibri"/>
          <a:ea typeface="+mn-ea"/>
          <a:cs typeface="Calibri"/>
        </a:defRPr>
      </a:lvl4pPr>
      <a:lvl5pPr marL="1987200" indent="-158400" algn="l" defTabSz="457200" rtl="0" eaLnBrk="1" latinLnBrk="0" hangingPunct="1">
        <a:spcBef>
          <a:spcPct val="20000"/>
        </a:spcBef>
        <a:buSzPct val="50000"/>
        <a:buFont typeface="Arial"/>
        <a:buChar char="•"/>
        <a:defRPr sz="200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7" name="Espace réservé du titre 6"/>
          <p:cNvSpPr>
            <a:spLocks noGrp="1"/>
          </p:cNvSpPr>
          <p:nvPr>
            <p:ph type="title"/>
          </p:nvPr>
        </p:nvSpPr>
        <p:spPr>
          <a:xfrm>
            <a:off x="914400" y="2443278"/>
            <a:ext cx="3103042" cy="3457842"/>
          </a:xfrm>
          <a:prstGeom prst="rect">
            <a:avLst/>
          </a:prstGeom>
        </p:spPr>
        <p:txBody>
          <a:bodyPr vert="horz" lIns="91440" tIns="45720" rIns="91440" bIns="45720" rtlCol="0" anchor="ctr">
            <a:normAutofit/>
          </a:bodyPr>
          <a:lstStyle/>
          <a:p>
            <a:r>
              <a:rPr lang="fr-FR" dirty="0"/>
              <a:t>Modifier</a:t>
            </a:r>
            <a:br>
              <a:rPr lang="fr-FR" dirty="0"/>
            </a:br>
            <a:r>
              <a:rPr lang="fr-FR" dirty="0"/>
              <a:t>le message de fin de présentation</a:t>
            </a:r>
          </a:p>
        </p:txBody>
      </p:sp>
    </p:spTree>
    <p:extLst>
      <p:ext uri="{BB962C8B-B14F-4D97-AF65-F5344CB8AC3E}">
        <p14:creationId xmlns:p14="http://schemas.microsoft.com/office/powerpoint/2010/main" val="875715581"/>
      </p:ext>
    </p:extLst>
  </p:cSld>
  <p:clrMap bg1="lt1" tx1="dk1" bg2="lt2" tx2="dk2" accent1="accent1" accent2="accent2" accent3="accent3" accent4="accent4" accent5="accent5" accent6="accent6" hlink="hlink" folHlink="folHlink"/>
  <p:sldLayoutIdLst>
    <p:sldLayoutId id="2147483658" r:id="rId1"/>
  </p:sldLayoutIdLst>
  <p:hf hdr="0"/>
  <p:txStyles>
    <p:titleStyle>
      <a:lvl1pPr algn="ctr" defTabSz="457200" rtl="0" eaLnBrk="1" latinLnBrk="0" hangingPunct="1">
        <a:spcBef>
          <a:spcPct val="0"/>
        </a:spcBef>
        <a:buNone/>
        <a:defRPr sz="2800" kern="1200" baseline="0">
          <a:solidFill>
            <a:schemeClr val="tx1"/>
          </a:solidFill>
          <a:latin typeface="Calibri"/>
          <a:ea typeface="+mj-ea"/>
          <a:cs typeface="Calibri"/>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jp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8.jp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a:xfrm>
            <a:off x="203199" y="5482642"/>
            <a:ext cx="8410575" cy="834073"/>
          </a:xfrm>
        </p:spPr>
        <p:txBody>
          <a:bodyPr/>
          <a:lstStyle/>
          <a:p>
            <a:r>
              <a:rPr lang="en-US" dirty="0"/>
              <a:t>Zhihao Peng – </a:t>
            </a:r>
            <a:r>
              <a:rPr lang="en-US" dirty="0" err="1"/>
              <a:t>Doctorant</a:t>
            </a:r>
            <a:r>
              <a:rPr lang="en-US" dirty="0"/>
              <a:t> OPERA-</a:t>
            </a:r>
            <a:r>
              <a:rPr lang="en-US" dirty="0" err="1"/>
              <a:t>OPtimisation</a:t>
            </a:r>
            <a:r>
              <a:rPr lang="en-US" dirty="0"/>
              <a:t> Et </a:t>
            </a:r>
            <a:r>
              <a:rPr lang="en-US" dirty="0" err="1"/>
              <a:t>RéseAux</a:t>
            </a:r>
            <a:endParaRPr lang="en-US" dirty="0"/>
          </a:p>
          <a:p>
            <a:r>
              <a:rPr lang="en-US" dirty="0" err="1"/>
              <a:t>Hervé</a:t>
            </a:r>
            <a:r>
              <a:rPr lang="en-US" dirty="0"/>
              <a:t> Manier</a:t>
            </a:r>
          </a:p>
          <a:p>
            <a:r>
              <a:rPr lang="en-US" dirty="0"/>
              <a:t>Marie-Ange Manier</a:t>
            </a:r>
          </a:p>
        </p:txBody>
      </p:sp>
      <p:sp>
        <p:nvSpPr>
          <p:cNvPr id="6" name="Titre 5"/>
          <p:cNvSpPr>
            <a:spLocks noGrp="1"/>
          </p:cNvSpPr>
          <p:nvPr>
            <p:ph type="title"/>
          </p:nvPr>
        </p:nvSpPr>
        <p:spPr/>
        <p:txBody>
          <a:bodyPr>
            <a:normAutofit fontScale="90000"/>
          </a:bodyPr>
          <a:lstStyle/>
          <a:p>
            <a:r>
              <a:rPr lang="en-US" dirty="0"/>
              <a:t>Particle Swarm Optimization for Capacitated Location-Routing Problem</a:t>
            </a:r>
            <a:endParaRPr lang="fr-FR" dirty="0"/>
          </a:p>
        </p:txBody>
      </p:sp>
    </p:spTree>
    <p:extLst>
      <p:ext uri="{BB962C8B-B14F-4D97-AF65-F5344CB8AC3E}">
        <p14:creationId xmlns:p14="http://schemas.microsoft.com/office/powerpoint/2010/main" val="1890032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Contexte </a:t>
            </a:r>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162" y="2316000"/>
            <a:ext cx="767807" cy="466937"/>
          </a:xfrm>
          <a:prstGeom prst="rect">
            <a:avLst/>
          </a:prstGeom>
        </p:spPr>
      </p:pic>
      <p:pic>
        <p:nvPicPr>
          <p:cNvPr id="8" name="Espace réservé du contenu 7"/>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1212840" y="1505531"/>
            <a:ext cx="1019160" cy="1019160"/>
          </a:xfrm>
          <a:prstGeom prst="rect">
            <a:avLst/>
          </a:prstGeom>
        </p:spPr>
      </p:pic>
      <p:pic>
        <p:nvPicPr>
          <p:cNvPr id="9" name="Imag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40642" y="4063537"/>
            <a:ext cx="504928" cy="955823"/>
          </a:xfrm>
          <a:prstGeom prst="rect">
            <a:avLst/>
          </a:prstGeom>
        </p:spPr>
      </p:pic>
      <p:pic>
        <p:nvPicPr>
          <p:cNvPr id="10" name="Espace réservé du contenu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2647" y="1527361"/>
            <a:ext cx="1019160" cy="1019160"/>
          </a:xfrm>
          <a:prstGeom prst="rect">
            <a:avLst/>
          </a:prstGeom>
        </p:spPr>
      </p:pic>
      <p:cxnSp>
        <p:nvCxnSpPr>
          <p:cNvPr id="12" name="Connecteur droit avec flèche 11"/>
          <p:cNvCxnSpPr>
            <a:stCxn id="8" idx="2"/>
          </p:cNvCxnSpPr>
          <p:nvPr/>
        </p:nvCxnSpPr>
        <p:spPr>
          <a:xfrm>
            <a:off x="1722420" y="2524691"/>
            <a:ext cx="509580" cy="153884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7" name="Connecteur droit avec flèche 16"/>
          <p:cNvCxnSpPr>
            <a:endCxn id="10" idx="2"/>
          </p:cNvCxnSpPr>
          <p:nvPr/>
        </p:nvCxnSpPr>
        <p:spPr>
          <a:xfrm flipV="1">
            <a:off x="2517569" y="2546521"/>
            <a:ext cx="894658" cy="151701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pic>
        <p:nvPicPr>
          <p:cNvPr id="18" name="Imag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4780" y="4541448"/>
            <a:ext cx="767807" cy="466937"/>
          </a:xfrm>
          <a:prstGeom prst="rect">
            <a:avLst/>
          </a:prstGeom>
        </p:spPr>
      </p:pic>
      <p:pic>
        <p:nvPicPr>
          <p:cNvPr id="19" name="Imag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86565" y="5249571"/>
            <a:ext cx="908215" cy="908215"/>
          </a:xfrm>
          <a:prstGeom prst="rect">
            <a:avLst/>
          </a:prstGeom>
        </p:spPr>
      </p:pic>
      <p:pic>
        <p:nvPicPr>
          <p:cNvPr id="20" name="Espace réservé du contenu 7"/>
          <p:cNvPicPr>
            <a:picLocks noGrp="1" noChangeAspect="1"/>
          </p:cNvPicPr>
          <p:nvPr>
            <p:ph sz="quarter" idx="14"/>
          </p:nvPr>
        </p:nvPicPr>
        <p:blipFill>
          <a:blip r:embed="rId4">
            <a:extLst>
              <a:ext uri="{28A0092B-C50C-407E-A947-70E740481C1C}">
                <a14:useLocalDpi xmlns:a14="http://schemas.microsoft.com/office/drawing/2010/main" val="0"/>
              </a:ext>
            </a:extLst>
          </a:blip>
          <a:stretch>
            <a:fillRect/>
          </a:stretch>
        </p:blipFill>
        <p:spPr>
          <a:xfrm>
            <a:off x="5770986" y="1464364"/>
            <a:ext cx="1060327" cy="1060327"/>
          </a:xfrm>
          <a:prstGeom prst="rect">
            <a:avLst/>
          </a:prstGeom>
        </p:spPr>
      </p:pic>
      <p:pic>
        <p:nvPicPr>
          <p:cNvPr id="21" name="Espace réservé du contenu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69451" y="1464364"/>
            <a:ext cx="1019160" cy="1019160"/>
          </a:xfrm>
          <a:prstGeom prst="rect">
            <a:avLst/>
          </a:prstGeom>
        </p:spPr>
      </p:pic>
      <p:pic>
        <p:nvPicPr>
          <p:cNvPr id="22" name="Imag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69004" y="4196668"/>
            <a:ext cx="504928" cy="955823"/>
          </a:xfrm>
          <a:prstGeom prst="rect">
            <a:avLst/>
          </a:prstGeom>
        </p:spPr>
      </p:pic>
      <p:cxnSp>
        <p:nvCxnSpPr>
          <p:cNvPr id="24" name="Connecteur droit avec flèche 23"/>
          <p:cNvCxnSpPr/>
          <p:nvPr/>
        </p:nvCxnSpPr>
        <p:spPr>
          <a:xfrm>
            <a:off x="6115792" y="2524691"/>
            <a:ext cx="68764" cy="167197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6" name="Connecteur droit avec flèche 25"/>
          <p:cNvCxnSpPr/>
          <p:nvPr/>
        </p:nvCxnSpPr>
        <p:spPr>
          <a:xfrm flipV="1">
            <a:off x="6549047" y="2549468"/>
            <a:ext cx="0" cy="151406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pic>
        <p:nvPicPr>
          <p:cNvPr id="27" name="Imag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0704" y="2342925"/>
            <a:ext cx="767807" cy="466937"/>
          </a:xfrm>
          <a:prstGeom prst="rect">
            <a:avLst/>
          </a:prstGeom>
        </p:spPr>
      </p:pic>
      <p:pic>
        <p:nvPicPr>
          <p:cNvPr id="30" name="Image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3801" y="4618367"/>
            <a:ext cx="767807" cy="466937"/>
          </a:xfrm>
          <a:prstGeom prst="rect">
            <a:avLst/>
          </a:prstGeom>
        </p:spPr>
      </p:pic>
      <p:pic>
        <p:nvPicPr>
          <p:cNvPr id="31" name="Image 3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34828" y="4956964"/>
            <a:ext cx="1684895" cy="1684895"/>
          </a:xfrm>
          <a:prstGeom prst="rect">
            <a:avLst/>
          </a:prstGeom>
        </p:spPr>
      </p:pic>
      <p:sp>
        <p:nvSpPr>
          <p:cNvPr id="5" name="Slide Number Placeholder 4"/>
          <p:cNvSpPr>
            <a:spLocks noGrp="1"/>
          </p:cNvSpPr>
          <p:nvPr>
            <p:ph type="sldNum" sz="quarter" idx="12"/>
          </p:nvPr>
        </p:nvSpPr>
        <p:spPr/>
        <p:txBody>
          <a:bodyPr/>
          <a:lstStyle/>
          <a:p>
            <a:fld id="{46BC2503-DDBB-404C-B680-0E4C002F0FCF}" type="slidenum">
              <a:rPr lang="fr-FR" smtClean="0"/>
              <a:pPr/>
              <a:t>10</a:t>
            </a:fld>
            <a:endParaRPr lang="fr-FR" dirty="0"/>
          </a:p>
        </p:txBody>
      </p:sp>
      <p:sp>
        <p:nvSpPr>
          <p:cNvPr id="11" name="Date Placeholder 10"/>
          <p:cNvSpPr>
            <a:spLocks noGrp="1"/>
          </p:cNvSpPr>
          <p:nvPr>
            <p:ph type="dt" sz="half" idx="10"/>
          </p:nvPr>
        </p:nvSpPr>
        <p:spPr/>
        <p:txBody>
          <a:bodyPr/>
          <a:lstStyle/>
          <a:p>
            <a:fld id="{5519BE67-114A-4AF4-8E3B-8AA1B7383CF4}" type="datetime2">
              <a:rPr lang="fr-FR" smtClean="0"/>
              <a:t>jeudi 3 novembre 2016</a:t>
            </a:fld>
            <a:endParaRPr lang="fr-FR" dirty="0"/>
          </a:p>
        </p:txBody>
      </p:sp>
      <p:sp>
        <p:nvSpPr>
          <p:cNvPr id="13" name="Footer Placeholder 12"/>
          <p:cNvSpPr>
            <a:spLocks noGrp="1"/>
          </p:cNvSpPr>
          <p:nvPr>
            <p:ph type="ftr" sz="quarter" idx="11"/>
          </p:nvPr>
        </p:nvSpPr>
        <p:spPr/>
        <p:txBody>
          <a:bodyPr/>
          <a:lstStyle/>
          <a:p>
            <a:r>
              <a:rPr lang="fr-FR"/>
              <a:t>Présentation</a:t>
            </a:r>
            <a:endParaRPr lang="fr-FR" dirty="0"/>
          </a:p>
        </p:txBody>
      </p:sp>
    </p:spTree>
    <p:extLst>
      <p:ext uri="{BB962C8B-B14F-4D97-AF65-F5344CB8AC3E}">
        <p14:creationId xmlns:p14="http://schemas.microsoft.com/office/powerpoint/2010/main" val="619397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94444E-6 7.40741E-7 L 0.0625 0.29213 " pathEditMode="relative" rAng="0" ptsTypes="AA">
                                      <p:cBhvr>
                                        <p:cTn id="6" dur="2000" fill="hold"/>
                                        <p:tgtEl>
                                          <p:spTgt spid="7"/>
                                        </p:tgtEl>
                                        <p:attrNameLst>
                                          <p:attrName>ppt_x</p:attrName>
                                          <p:attrName>ppt_y</p:attrName>
                                        </p:attrNameLst>
                                      </p:cBhvr>
                                      <p:rCtr x="3125" y="14606"/>
                                    </p:animMotion>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7"/>
                                        </p:tgtEl>
                                      </p:cBhvr>
                                    </p:animEffect>
                                    <p:set>
                                      <p:cBhvr>
                                        <p:cTn id="11" dur="1" fill="hold">
                                          <p:stCondLst>
                                            <p:cond delay="499"/>
                                          </p:stCondLst>
                                        </p:cTn>
                                        <p:tgtEl>
                                          <p:spTgt spid="7"/>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path" presetSubtype="0" accel="50000" decel="50000" fill="hold" nodeType="clickEffect">
                                  <p:stCondLst>
                                    <p:cond delay="0"/>
                                  </p:stCondLst>
                                  <p:childTnLst>
                                    <p:animMotion origin="layout" path="M 3.05556E-6 3.7037E-6 L 0.10694 -0.35695 " pathEditMode="relative" rAng="0" ptsTypes="AA">
                                      <p:cBhvr>
                                        <p:cTn id="25" dur="2000" fill="hold"/>
                                        <p:tgtEl>
                                          <p:spTgt spid="18"/>
                                        </p:tgtEl>
                                        <p:attrNameLst>
                                          <p:attrName>ppt_x</p:attrName>
                                          <p:attrName>ppt_y</p:attrName>
                                        </p:attrNameLst>
                                      </p:cBhvr>
                                      <p:rCtr x="5347" y="-17847"/>
                                    </p:animMotion>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500"/>
                                        <p:tgtEl>
                                          <p:spTgt spid="27"/>
                                        </p:tgtEl>
                                      </p:cBhvr>
                                    </p:animEffect>
                                  </p:childTnLst>
                                </p:cTn>
                              </p:par>
                              <p:par>
                                <p:cTn id="41" presetID="10"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par>
                                <p:cTn id="44" presetID="10" presetClass="entr" presetSubtype="0" fill="hold"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childTnLst>
                                </p:cTn>
                              </p:par>
                              <p:par>
                                <p:cTn id="47" presetID="10" presetClass="entr" presetSubtype="0" fill="hold"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5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path" presetSubtype="0" accel="50000" decel="50000" fill="hold" nodeType="clickEffect">
                                  <p:stCondLst>
                                    <p:cond delay="0"/>
                                  </p:stCondLst>
                                  <p:childTnLst>
                                    <p:animMotion origin="layout" path="M 2.22222E-6 -4.44444E-6 L 0.01875 0.3257 " pathEditMode="relative" rAng="0" ptsTypes="AA">
                                      <p:cBhvr>
                                        <p:cTn id="53" dur="2000" fill="hold"/>
                                        <p:tgtEl>
                                          <p:spTgt spid="27"/>
                                        </p:tgtEl>
                                        <p:attrNameLst>
                                          <p:attrName>ppt_x</p:attrName>
                                          <p:attrName>ppt_y</p:attrName>
                                        </p:attrNameLst>
                                      </p:cBhvr>
                                      <p:rCtr x="938" y="16273"/>
                                    </p:animMotion>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nodeType="clickEffect">
                                  <p:stCondLst>
                                    <p:cond delay="0"/>
                                  </p:stCondLst>
                                  <p:childTnLst>
                                    <p:animEffect transition="out" filter="fade">
                                      <p:cBhvr>
                                        <p:cTn id="57" dur="500"/>
                                        <p:tgtEl>
                                          <p:spTgt spid="27"/>
                                        </p:tgtEl>
                                      </p:cBhvr>
                                    </p:animEffect>
                                    <p:set>
                                      <p:cBhvr>
                                        <p:cTn id="58" dur="1" fill="hold">
                                          <p:stCondLst>
                                            <p:cond delay="499"/>
                                          </p:stCondLst>
                                        </p:cTn>
                                        <p:tgtEl>
                                          <p:spTgt spid="27"/>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500"/>
                                        <p:tgtEl>
                                          <p:spTgt spid="24"/>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500"/>
                                        <p:tgtEl>
                                          <p:spTgt spid="30"/>
                                        </p:tgtEl>
                                      </p:cBhvr>
                                    </p:animEffect>
                                  </p:childTnLst>
                                </p:cTn>
                              </p:par>
                            </p:childTnLst>
                          </p:cTn>
                        </p:par>
                      </p:childTnLst>
                    </p:cTn>
                  </p:par>
                  <p:par>
                    <p:cTn id="69" fill="hold">
                      <p:stCondLst>
                        <p:cond delay="indefinite"/>
                      </p:stCondLst>
                      <p:childTnLst>
                        <p:par>
                          <p:cTn id="70" fill="hold">
                            <p:stCondLst>
                              <p:cond delay="0"/>
                            </p:stCondLst>
                            <p:childTnLst>
                              <p:par>
                                <p:cTn id="71" presetID="42" presetClass="path" presetSubtype="0" accel="50000" decel="50000" fill="hold" nodeType="clickEffect">
                                  <p:stCondLst>
                                    <p:cond delay="0"/>
                                  </p:stCondLst>
                                  <p:childTnLst>
                                    <p:animMotion origin="layout" path="M -1.66667E-6 2.59259E-6 L -0.00885 -0.33935 " pathEditMode="relative" rAng="0" ptsTypes="AA">
                                      <p:cBhvr>
                                        <p:cTn id="72" dur="2000" fill="hold"/>
                                        <p:tgtEl>
                                          <p:spTgt spid="30"/>
                                        </p:tgtEl>
                                        <p:attrNameLst>
                                          <p:attrName>ppt_x</p:attrName>
                                          <p:attrName>ppt_y</p:attrName>
                                        </p:attrNameLst>
                                      </p:cBhvr>
                                      <p:rCtr x="-451" y="-16968"/>
                                    </p:animMotion>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500"/>
                                        <p:tgtEl>
                                          <p:spTgt spid="26"/>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Contexte</a:t>
            </a:r>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6857" y="4534111"/>
            <a:ext cx="1005858" cy="1005858"/>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9165" y="2158893"/>
            <a:ext cx="1005858" cy="1005858"/>
          </a:xfrm>
          <a:prstGeom prst="rect">
            <a:avLst/>
          </a:prstGeom>
        </p:spPr>
      </p:pic>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0341" y="3001395"/>
            <a:ext cx="1005858" cy="1005858"/>
          </a:xfrm>
          <a:prstGeom prst="rect">
            <a:avLst/>
          </a:prstGeom>
        </p:spPr>
      </p:pic>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1055" y="5250686"/>
            <a:ext cx="1005858" cy="1005858"/>
          </a:xfrm>
          <a:prstGeom prst="rect">
            <a:avLst/>
          </a:prstGeom>
        </p:spPr>
      </p:pic>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5197020"/>
            <a:ext cx="1005858" cy="1005858"/>
          </a:xfrm>
          <a:prstGeom prst="rect">
            <a:avLst/>
          </a:prstGeom>
        </p:spPr>
      </p:pic>
      <p:pic>
        <p:nvPicPr>
          <p:cNvPr id="11" name="Imag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6917" y="2882390"/>
            <a:ext cx="193549" cy="366386"/>
          </a:xfrm>
          <a:prstGeom prst="rect">
            <a:avLst/>
          </a:prstGeom>
        </p:spPr>
      </p:pic>
      <p:pic>
        <p:nvPicPr>
          <p:cNvPr id="12" name="Imag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59166" y="2229031"/>
            <a:ext cx="193549" cy="366386"/>
          </a:xfrm>
          <a:prstGeom prst="rect">
            <a:avLst/>
          </a:prstGeom>
        </p:spPr>
      </p:pic>
      <p:pic>
        <p:nvPicPr>
          <p:cNvPr id="13" name="Imag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9165" y="1862645"/>
            <a:ext cx="193549" cy="366386"/>
          </a:xfrm>
          <a:prstGeom prst="rect">
            <a:avLst/>
          </a:prstGeom>
        </p:spPr>
      </p:pic>
      <p:pic>
        <p:nvPicPr>
          <p:cNvPr id="14" name="Imag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1820" y="1709117"/>
            <a:ext cx="193549" cy="366386"/>
          </a:xfrm>
          <a:prstGeom prst="rect">
            <a:avLst/>
          </a:prstGeom>
        </p:spPr>
      </p:pic>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7894" y="2533794"/>
            <a:ext cx="193549" cy="366386"/>
          </a:xfrm>
          <a:prstGeom prst="rect">
            <a:avLst/>
          </a:prstGeom>
        </p:spPr>
      </p:pic>
      <p:pic>
        <p:nvPicPr>
          <p:cNvPr id="16" name="Imag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8064" y="3091429"/>
            <a:ext cx="193549" cy="366386"/>
          </a:xfrm>
          <a:prstGeom prst="rect">
            <a:avLst/>
          </a:prstGeom>
        </p:spPr>
      </p:pic>
      <p:pic>
        <p:nvPicPr>
          <p:cNvPr id="17" name="Imag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1131" y="3444050"/>
            <a:ext cx="193549" cy="366386"/>
          </a:xfrm>
          <a:prstGeom prst="rect">
            <a:avLst/>
          </a:prstGeom>
        </p:spPr>
      </p:pic>
      <p:pic>
        <p:nvPicPr>
          <p:cNvPr id="18" name="Imag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5920" y="3778893"/>
            <a:ext cx="193549" cy="366386"/>
          </a:xfrm>
          <a:prstGeom prst="rect">
            <a:avLst/>
          </a:prstGeom>
        </p:spPr>
      </p:pic>
      <p:pic>
        <p:nvPicPr>
          <p:cNvPr id="19" name="Imag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2847" y="3386217"/>
            <a:ext cx="193549" cy="366386"/>
          </a:xfrm>
          <a:prstGeom prst="rect">
            <a:avLst/>
          </a:prstGeom>
        </p:spPr>
      </p:pic>
      <p:pic>
        <p:nvPicPr>
          <p:cNvPr id="20" name="Imag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1337" y="3482574"/>
            <a:ext cx="193549" cy="366386"/>
          </a:xfrm>
          <a:prstGeom prst="rect">
            <a:avLst/>
          </a:prstGeom>
        </p:spPr>
      </p:pic>
      <p:pic>
        <p:nvPicPr>
          <p:cNvPr id="21" name="Imag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8414" y="3617701"/>
            <a:ext cx="193549" cy="366386"/>
          </a:xfrm>
          <a:prstGeom prst="rect">
            <a:avLst/>
          </a:prstGeom>
        </p:spPr>
      </p:pic>
      <p:pic>
        <p:nvPicPr>
          <p:cNvPr id="22" name="Imag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805" y="3848960"/>
            <a:ext cx="193549" cy="366386"/>
          </a:xfrm>
          <a:prstGeom prst="rect">
            <a:avLst/>
          </a:prstGeom>
        </p:spPr>
      </p:pic>
      <p:pic>
        <p:nvPicPr>
          <p:cNvPr id="23" name="Imag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792" y="3444050"/>
            <a:ext cx="193549" cy="366386"/>
          </a:xfrm>
          <a:prstGeom prst="rect">
            <a:avLst/>
          </a:prstGeom>
        </p:spPr>
      </p:pic>
      <p:pic>
        <p:nvPicPr>
          <p:cNvPr id="24" name="Imag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3664" y="3882302"/>
            <a:ext cx="193549" cy="366386"/>
          </a:xfrm>
          <a:prstGeom prst="rect">
            <a:avLst/>
          </a:prstGeom>
        </p:spPr>
      </p:pic>
      <p:pic>
        <p:nvPicPr>
          <p:cNvPr id="25" name="Imag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8683" y="3905250"/>
            <a:ext cx="193549" cy="366386"/>
          </a:xfrm>
          <a:prstGeom prst="rect">
            <a:avLst/>
          </a:prstGeom>
        </p:spPr>
      </p:pic>
      <p:pic>
        <p:nvPicPr>
          <p:cNvPr id="26" name="Imag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4127" y="3778893"/>
            <a:ext cx="193549" cy="366386"/>
          </a:xfrm>
          <a:prstGeom prst="rect">
            <a:avLst/>
          </a:prstGeom>
        </p:spPr>
      </p:pic>
      <p:pic>
        <p:nvPicPr>
          <p:cNvPr id="27" name="Imag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4214" y="4350918"/>
            <a:ext cx="193549" cy="366386"/>
          </a:xfrm>
          <a:prstGeom prst="rect">
            <a:avLst/>
          </a:prstGeom>
        </p:spPr>
      </p:pic>
      <p:pic>
        <p:nvPicPr>
          <p:cNvPr id="28" name="Imag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8862" y="4442627"/>
            <a:ext cx="193549" cy="366386"/>
          </a:xfrm>
          <a:prstGeom prst="rect">
            <a:avLst/>
          </a:prstGeom>
        </p:spPr>
      </p:pic>
      <p:pic>
        <p:nvPicPr>
          <p:cNvPr id="29" name="Image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7887" y="4781319"/>
            <a:ext cx="193549" cy="366386"/>
          </a:xfrm>
          <a:prstGeom prst="rect">
            <a:avLst/>
          </a:prstGeom>
        </p:spPr>
      </p:pic>
      <p:pic>
        <p:nvPicPr>
          <p:cNvPr id="30" name="Imag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5658" y="5343918"/>
            <a:ext cx="193549" cy="366386"/>
          </a:xfrm>
          <a:prstGeom prst="rect">
            <a:avLst/>
          </a:prstGeom>
        </p:spPr>
      </p:pic>
      <p:sp>
        <p:nvSpPr>
          <p:cNvPr id="32" name="Forme libre 31"/>
          <p:cNvSpPr/>
          <p:nvPr/>
        </p:nvSpPr>
        <p:spPr>
          <a:xfrm>
            <a:off x="926275" y="3298156"/>
            <a:ext cx="2861954" cy="2481107"/>
          </a:xfrm>
          <a:custGeom>
            <a:avLst/>
            <a:gdLst>
              <a:gd name="connsiteX0" fmla="*/ 1045029 w 2861954"/>
              <a:gd name="connsiteY0" fmla="*/ 50686 h 2481107"/>
              <a:gd name="connsiteX1" fmla="*/ 1045029 w 2861954"/>
              <a:gd name="connsiteY1" fmla="*/ 50686 h 2481107"/>
              <a:gd name="connsiteX2" fmla="*/ 1175657 w 2861954"/>
              <a:gd name="connsiteY2" fmla="*/ 133813 h 2481107"/>
              <a:gd name="connsiteX3" fmla="*/ 1246909 w 2861954"/>
              <a:gd name="connsiteY3" fmla="*/ 181314 h 2481107"/>
              <a:gd name="connsiteX4" fmla="*/ 1318161 w 2861954"/>
              <a:gd name="connsiteY4" fmla="*/ 276317 h 2481107"/>
              <a:gd name="connsiteX5" fmla="*/ 1353787 w 2861954"/>
              <a:gd name="connsiteY5" fmla="*/ 300067 h 2481107"/>
              <a:gd name="connsiteX6" fmla="*/ 1413164 w 2861954"/>
              <a:gd name="connsiteY6" fmla="*/ 383195 h 2481107"/>
              <a:gd name="connsiteX7" fmla="*/ 1448790 w 2861954"/>
              <a:gd name="connsiteY7" fmla="*/ 406945 h 2481107"/>
              <a:gd name="connsiteX8" fmla="*/ 1484416 w 2861954"/>
              <a:gd name="connsiteY8" fmla="*/ 454447 h 2481107"/>
              <a:gd name="connsiteX9" fmla="*/ 1520042 w 2861954"/>
              <a:gd name="connsiteY9" fmla="*/ 478197 h 2481107"/>
              <a:gd name="connsiteX10" fmla="*/ 1531917 w 2861954"/>
              <a:gd name="connsiteY10" fmla="*/ 513823 h 2481107"/>
              <a:gd name="connsiteX11" fmla="*/ 1603169 w 2861954"/>
              <a:gd name="connsiteY11" fmla="*/ 561325 h 2481107"/>
              <a:gd name="connsiteX12" fmla="*/ 1698172 w 2861954"/>
              <a:gd name="connsiteY12" fmla="*/ 644452 h 2481107"/>
              <a:gd name="connsiteX13" fmla="*/ 1733798 w 2861954"/>
              <a:gd name="connsiteY13" fmla="*/ 668202 h 2481107"/>
              <a:gd name="connsiteX14" fmla="*/ 1769424 w 2861954"/>
              <a:gd name="connsiteY14" fmla="*/ 691953 h 2481107"/>
              <a:gd name="connsiteX15" fmla="*/ 1828800 w 2861954"/>
              <a:gd name="connsiteY15" fmla="*/ 727579 h 2481107"/>
              <a:gd name="connsiteX16" fmla="*/ 1959429 w 2861954"/>
              <a:gd name="connsiteY16" fmla="*/ 822582 h 2481107"/>
              <a:gd name="connsiteX17" fmla="*/ 2006930 w 2861954"/>
              <a:gd name="connsiteY17" fmla="*/ 858208 h 2481107"/>
              <a:gd name="connsiteX18" fmla="*/ 2078182 w 2861954"/>
              <a:gd name="connsiteY18" fmla="*/ 917584 h 2481107"/>
              <a:gd name="connsiteX19" fmla="*/ 2125683 w 2861954"/>
              <a:gd name="connsiteY19" fmla="*/ 988836 h 2481107"/>
              <a:gd name="connsiteX20" fmla="*/ 2161309 w 2861954"/>
              <a:gd name="connsiteY20" fmla="*/ 1024462 h 2481107"/>
              <a:gd name="connsiteX21" fmla="*/ 2208811 w 2861954"/>
              <a:gd name="connsiteY21" fmla="*/ 1095714 h 2481107"/>
              <a:gd name="connsiteX22" fmla="*/ 2244437 w 2861954"/>
              <a:gd name="connsiteY22" fmla="*/ 1131340 h 2481107"/>
              <a:gd name="connsiteX23" fmla="*/ 2327564 w 2861954"/>
              <a:gd name="connsiteY23" fmla="*/ 1238218 h 2481107"/>
              <a:gd name="connsiteX24" fmla="*/ 2386941 w 2861954"/>
              <a:gd name="connsiteY24" fmla="*/ 1261969 h 2481107"/>
              <a:gd name="connsiteX25" fmla="*/ 2470068 w 2861954"/>
              <a:gd name="connsiteY25" fmla="*/ 1297595 h 2481107"/>
              <a:gd name="connsiteX26" fmla="*/ 2517569 w 2861954"/>
              <a:gd name="connsiteY26" fmla="*/ 1333221 h 2481107"/>
              <a:gd name="connsiteX27" fmla="*/ 2612572 w 2861954"/>
              <a:gd name="connsiteY27" fmla="*/ 1356971 h 2481107"/>
              <a:gd name="connsiteX28" fmla="*/ 2636322 w 2861954"/>
              <a:gd name="connsiteY28" fmla="*/ 1392597 h 2481107"/>
              <a:gd name="connsiteX29" fmla="*/ 2671948 w 2861954"/>
              <a:gd name="connsiteY29" fmla="*/ 1404473 h 2481107"/>
              <a:gd name="connsiteX30" fmla="*/ 2707574 w 2861954"/>
              <a:gd name="connsiteY30" fmla="*/ 1487600 h 2481107"/>
              <a:gd name="connsiteX31" fmla="*/ 2755076 w 2861954"/>
              <a:gd name="connsiteY31" fmla="*/ 1558852 h 2481107"/>
              <a:gd name="connsiteX32" fmla="*/ 2766951 w 2861954"/>
              <a:gd name="connsiteY32" fmla="*/ 1594478 h 2481107"/>
              <a:gd name="connsiteX33" fmla="*/ 2826328 w 2861954"/>
              <a:gd name="connsiteY33" fmla="*/ 1701356 h 2481107"/>
              <a:gd name="connsiteX34" fmla="*/ 2861954 w 2861954"/>
              <a:gd name="connsiteY34" fmla="*/ 1831984 h 2481107"/>
              <a:gd name="connsiteX35" fmla="*/ 2850078 w 2861954"/>
              <a:gd name="connsiteY35" fmla="*/ 1962613 h 2481107"/>
              <a:gd name="connsiteX36" fmla="*/ 2814452 w 2861954"/>
              <a:gd name="connsiteY36" fmla="*/ 1974488 h 2481107"/>
              <a:gd name="connsiteX37" fmla="*/ 2778826 w 2861954"/>
              <a:gd name="connsiteY37" fmla="*/ 1998239 h 2481107"/>
              <a:gd name="connsiteX38" fmla="*/ 2683824 w 2861954"/>
              <a:gd name="connsiteY38" fmla="*/ 2045740 h 2481107"/>
              <a:gd name="connsiteX39" fmla="*/ 2660073 w 2861954"/>
              <a:gd name="connsiteY39" fmla="*/ 2081366 h 2481107"/>
              <a:gd name="connsiteX40" fmla="*/ 2553195 w 2861954"/>
              <a:gd name="connsiteY40" fmla="*/ 2116992 h 2481107"/>
              <a:gd name="connsiteX41" fmla="*/ 2422567 w 2861954"/>
              <a:gd name="connsiteY41" fmla="*/ 2152618 h 2481107"/>
              <a:gd name="connsiteX42" fmla="*/ 2386941 w 2861954"/>
              <a:gd name="connsiteY42" fmla="*/ 2164493 h 2481107"/>
              <a:gd name="connsiteX43" fmla="*/ 2268187 w 2861954"/>
              <a:gd name="connsiteY43" fmla="*/ 2188244 h 2481107"/>
              <a:gd name="connsiteX44" fmla="*/ 2220686 w 2861954"/>
              <a:gd name="connsiteY44" fmla="*/ 2211995 h 2481107"/>
              <a:gd name="connsiteX45" fmla="*/ 2137559 w 2861954"/>
              <a:gd name="connsiteY45" fmla="*/ 2235745 h 2481107"/>
              <a:gd name="connsiteX46" fmla="*/ 2066307 w 2861954"/>
              <a:gd name="connsiteY46" fmla="*/ 2259496 h 2481107"/>
              <a:gd name="connsiteX47" fmla="*/ 2030681 w 2861954"/>
              <a:gd name="connsiteY47" fmla="*/ 2271371 h 2481107"/>
              <a:gd name="connsiteX48" fmla="*/ 1983180 w 2861954"/>
              <a:gd name="connsiteY48" fmla="*/ 2283247 h 2481107"/>
              <a:gd name="connsiteX49" fmla="*/ 1947554 w 2861954"/>
              <a:gd name="connsiteY49" fmla="*/ 2295122 h 2481107"/>
              <a:gd name="connsiteX50" fmla="*/ 1900052 w 2861954"/>
              <a:gd name="connsiteY50" fmla="*/ 2306997 h 2481107"/>
              <a:gd name="connsiteX51" fmla="*/ 1816925 w 2861954"/>
              <a:gd name="connsiteY51" fmla="*/ 2330748 h 2481107"/>
              <a:gd name="connsiteX52" fmla="*/ 1733798 w 2861954"/>
              <a:gd name="connsiteY52" fmla="*/ 2342623 h 2481107"/>
              <a:gd name="connsiteX53" fmla="*/ 1650670 w 2861954"/>
              <a:gd name="connsiteY53" fmla="*/ 2366374 h 2481107"/>
              <a:gd name="connsiteX54" fmla="*/ 1425039 w 2861954"/>
              <a:gd name="connsiteY54" fmla="*/ 2378249 h 2481107"/>
              <a:gd name="connsiteX55" fmla="*/ 1377538 w 2861954"/>
              <a:gd name="connsiteY55" fmla="*/ 2390125 h 2481107"/>
              <a:gd name="connsiteX56" fmla="*/ 1306286 w 2861954"/>
              <a:gd name="connsiteY56" fmla="*/ 2413875 h 2481107"/>
              <a:gd name="connsiteX57" fmla="*/ 1270660 w 2861954"/>
              <a:gd name="connsiteY57" fmla="*/ 2425750 h 2481107"/>
              <a:gd name="connsiteX58" fmla="*/ 1175657 w 2861954"/>
              <a:gd name="connsiteY58" fmla="*/ 2449501 h 2481107"/>
              <a:gd name="connsiteX59" fmla="*/ 1128156 w 2861954"/>
              <a:gd name="connsiteY59" fmla="*/ 2473252 h 2481107"/>
              <a:gd name="connsiteX60" fmla="*/ 641268 w 2861954"/>
              <a:gd name="connsiteY60" fmla="*/ 2449501 h 2481107"/>
              <a:gd name="connsiteX61" fmla="*/ 368135 w 2861954"/>
              <a:gd name="connsiteY61" fmla="*/ 2437626 h 2481107"/>
              <a:gd name="connsiteX62" fmla="*/ 261257 w 2861954"/>
              <a:gd name="connsiteY62" fmla="*/ 2306997 h 2481107"/>
              <a:gd name="connsiteX63" fmla="*/ 190006 w 2861954"/>
              <a:gd name="connsiteY63" fmla="*/ 2176369 h 2481107"/>
              <a:gd name="connsiteX64" fmla="*/ 154380 w 2861954"/>
              <a:gd name="connsiteY64" fmla="*/ 2081366 h 2481107"/>
              <a:gd name="connsiteX65" fmla="*/ 130629 w 2861954"/>
              <a:gd name="connsiteY65" fmla="*/ 1986363 h 2481107"/>
              <a:gd name="connsiteX66" fmla="*/ 118754 w 2861954"/>
              <a:gd name="connsiteY66" fmla="*/ 1938862 h 2481107"/>
              <a:gd name="connsiteX67" fmla="*/ 95003 w 2861954"/>
              <a:gd name="connsiteY67" fmla="*/ 1855735 h 2481107"/>
              <a:gd name="connsiteX68" fmla="*/ 83128 w 2861954"/>
              <a:gd name="connsiteY68" fmla="*/ 1820109 h 2481107"/>
              <a:gd name="connsiteX69" fmla="*/ 71252 w 2861954"/>
              <a:gd name="connsiteY69" fmla="*/ 1748857 h 2481107"/>
              <a:gd name="connsiteX70" fmla="*/ 59377 w 2861954"/>
              <a:gd name="connsiteY70" fmla="*/ 1701356 h 2481107"/>
              <a:gd name="connsiteX71" fmla="*/ 35626 w 2861954"/>
              <a:gd name="connsiteY71" fmla="*/ 1582602 h 2481107"/>
              <a:gd name="connsiteX72" fmla="*/ 23751 w 2861954"/>
              <a:gd name="connsiteY72" fmla="*/ 1546976 h 2481107"/>
              <a:gd name="connsiteX73" fmla="*/ 0 w 2861954"/>
              <a:gd name="connsiteY73" fmla="*/ 1416348 h 2481107"/>
              <a:gd name="connsiteX74" fmla="*/ 23751 w 2861954"/>
              <a:gd name="connsiteY74" fmla="*/ 1083839 h 2481107"/>
              <a:gd name="connsiteX75" fmla="*/ 35626 w 2861954"/>
              <a:gd name="connsiteY75" fmla="*/ 1024462 h 2481107"/>
              <a:gd name="connsiteX76" fmla="*/ 59377 w 2861954"/>
              <a:gd name="connsiteY76" fmla="*/ 893834 h 2481107"/>
              <a:gd name="connsiteX77" fmla="*/ 83128 w 2861954"/>
              <a:gd name="connsiteY77" fmla="*/ 858208 h 2481107"/>
              <a:gd name="connsiteX78" fmla="*/ 106878 w 2861954"/>
              <a:gd name="connsiteY78" fmla="*/ 798831 h 2481107"/>
              <a:gd name="connsiteX79" fmla="*/ 130629 w 2861954"/>
              <a:gd name="connsiteY79" fmla="*/ 727579 h 2481107"/>
              <a:gd name="connsiteX80" fmla="*/ 166255 w 2861954"/>
              <a:gd name="connsiteY80" fmla="*/ 656327 h 2481107"/>
              <a:gd name="connsiteX81" fmla="*/ 201881 w 2861954"/>
              <a:gd name="connsiteY81" fmla="*/ 561325 h 2481107"/>
              <a:gd name="connsiteX82" fmla="*/ 237507 w 2861954"/>
              <a:gd name="connsiteY82" fmla="*/ 454447 h 2481107"/>
              <a:gd name="connsiteX83" fmla="*/ 296883 w 2861954"/>
              <a:gd name="connsiteY83" fmla="*/ 347569 h 2481107"/>
              <a:gd name="connsiteX84" fmla="*/ 344385 w 2861954"/>
              <a:gd name="connsiteY84" fmla="*/ 264441 h 2481107"/>
              <a:gd name="connsiteX85" fmla="*/ 439387 w 2861954"/>
              <a:gd name="connsiteY85" fmla="*/ 169439 h 2481107"/>
              <a:gd name="connsiteX86" fmla="*/ 486889 w 2861954"/>
              <a:gd name="connsiteY86" fmla="*/ 157563 h 2481107"/>
              <a:gd name="connsiteX87" fmla="*/ 510639 w 2861954"/>
              <a:gd name="connsiteY87" fmla="*/ 121938 h 2481107"/>
              <a:gd name="connsiteX88" fmla="*/ 581891 w 2861954"/>
              <a:gd name="connsiteY88" fmla="*/ 86312 h 2481107"/>
              <a:gd name="connsiteX89" fmla="*/ 688769 w 2861954"/>
              <a:gd name="connsiteY89" fmla="*/ 50686 h 2481107"/>
              <a:gd name="connsiteX90" fmla="*/ 1045029 w 2861954"/>
              <a:gd name="connsiteY90" fmla="*/ 38810 h 2481107"/>
              <a:gd name="connsiteX91" fmla="*/ 1092530 w 2861954"/>
              <a:gd name="connsiteY91" fmla="*/ 86312 h 2481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2861954" h="2481107">
                <a:moveTo>
                  <a:pt x="1045029" y="50686"/>
                </a:moveTo>
                <a:lnTo>
                  <a:pt x="1045029" y="50686"/>
                </a:lnTo>
                <a:cubicBezTo>
                  <a:pt x="1257362" y="156853"/>
                  <a:pt x="1066466" y="48887"/>
                  <a:pt x="1175657" y="133813"/>
                </a:cubicBezTo>
                <a:cubicBezTo>
                  <a:pt x="1198189" y="151338"/>
                  <a:pt x="1246909" y="181314"/>
                  <a:pt x="1246909" y="181314"/>
                </a:cubicBezTo>
                <a:cubicBezTo>
                  <a:pt x="1268834" y="214201"/>
                  <a:pt x="1289956" y="248112"/>
                  <a:pt x="1318161" y="276317"/>
                </a:cubicBezTo>
                <a:cubicBezTo>
                  <a:pt x="1328253" y="286409"/>
                  <a:pt x="1341912" y="292150"/>
                  <a:pt x="1353787" y="300067"/>
                </a:cubicBezTo>
                <a:cubicBezTo>
                  <a:pt x="1367271" y="320293"/>
                  <a:pt x="1398437" y="368468"/>
                  <a:pt x="1413164" y="383195"/>
                </a:cubicBezTo>
                <a:cubicBezTo>
                  <a:pt x="1423256" y="393287"/>
                  <a:pt x="1436915" y="399028"/>
                  <a:pt x="1448790" y="406945"/>
                </a:cubicBezTo>
                <a:cubicBezTo>
                  <a:pt x="1460665" y="422779"/>
                  <a:pt x="1470421" y="440452"/>
                  <a:pt x="1484416" y="454447"/>
                </a:cubicBezTo>
                <a:cubicBezTo>
                  <a:pt x="1494508" y="464539"/>
                  <a:pt x="1511126" y="467052"/>
                  <a:pt x="1520042" y="478197"/>
                </a:cubicBezTo>
                <a:cubicBezTo>
                  <a:pt x="1527862" y="487972"/>
                  <a:pt x="1524973" y="503408"/>
                  <a:pt x="1531917" y="513823"/>
                </a:cubicBezTo>
                <a:cubicBezTo>
                  <a:pt x="1557332" y="551946"/>
                  <a:pt x="1565819" y="548874"/>
                  <a:pt x="1603169" y="561325"/>
                </a:cubicBezTo>
                <a:cubicBezTo>
                  <a:pt x="1642754" y="620700"/>
                  <a:pt x="1615046" y="589035"/>
                  <a:pt x="1698172" y="644452"/>
                </a:cubicBezTo>
                <a:lnTo>
                  <a:pt x="1733798" y="668202"/>
                </a:lnTo>
                <a:cubicBezTo>
                  <a:pt x="1745673" y="676119"/>
                  <a:pt x="1757186" y="684610"/>
                  <a:pt x="1769424" y="691953"/>
                </a:cubicBezTo>
                <a:cubicBezTo>
                  <a:pt x="1789216" y="703828"/>
                  <a:pt x="1809227" y="715346"/>
                  <a:pt x="1828800" y="727579"/>
                </a:cubicBezTo>
                <a:cubicBezTo>
                  <a:pt x="1874505" y="756145"/>
                  <a:pt x="1916402" y="790312"/>
                  <a:pt x="1959429" y="822582"/>
                </a:cubicBezTo>
                <a:cubicBezTo>
                  <a:pt x="1975263" y="834457"/>
                  <a:pt x="1992935" y="844213"/>
                  <a:pt x="2006930" y="858208"/>
                </a:cubicBezTo>
                <a:cubicBezTo>
                  <a:pt x="2052648" y="903926"/>
                  <a:pt x="2028582" y="884518"/>
                  <a:pt x="2078182" y="917584"/>
                </a:cubicBezTo>
                <a:cubicBezTo>
                  <a:pt x="2094016" y="941335"/>
                  <a:pt x="2108158" y="966304"/>
                  <a:pt x="2125683" y="988836"/>
                </a:cubicBezTo>
                <a:cubicBezTo>
                  <a:pt x="2135994" y="1002093"/>
                  <a:pt x="2150998" y="1011205"/>
                  <a:pt x="2161309" y="1024462"/>
                </a:cubicBezTo>
                <a:cubicBezTo>
                  <a:pt x="2178834" y="1046994"/>
                  <a:pt x="2188627" y="1075530"/>
                  <a:pt x="2208811" y="1095714"/>
                </a:cubicBezTo>
                <a:cubicBezTo>
                  <a:pt x="2220686" y="1107589"/>
                  <a:pt x="2234126" y="1118083"/>
                  <a:pt x="2244437" y="1131340"/>
                </a:cubicBezTo>
                <a:cubicBezTo>
                  <a:pt x="2265843" y="1158862"/>
                  <a:pt x="2292588" y="1216358"/>
                  <a:pt x="2327564" y="1238218"/>
                </a:cubicBezTo>
                <a:cubicBezTo>
                  <a:pt x="2345641" y="1249516"/>
                  <a:pt x="2367874" y="1252436"/>
                  <a:pt x="2386941" y="1261969"/>
                </a:cubicBezTo>
                <a:cubicBezTo>
                  <a:pt x="2468951" y="1302974"/>
                  <a:pt x="2371208" y="1272878"/>
                  <a:pt x="2470068" y="1297595"/>
                </a:cubicBezTo>
                <a:cubicBezTo>
                  <a:pt x="2485902" y="1309470"/>
                  <a:pt x="2500385" y="1323401"/>
                  <a:pt x="2517569" y="1333221"/>
                </a:cubicBezTo>
                <a:cubicBezTo>
                  <a:pt x="2537231" y="1344456"/>
                  <a:pt x="2597538" y="1353964"/>
                  <a:pt x="2612572" y="1356971"/>
                </a:cubicBezTo>
                <a:cubicBezTo>
                  <a:pt x="2620489" y="1368846"/>
                  <a:pt x="2625177" y="1383681"/>
                  <a:pt x="2636322" y="1392597"/>
                </a:cubicBezTo>
                <a:cubicBezTo>
                  <a:pt x="2646097" y="1400417"/>
                  <a:pt x="2663097" y="1395622"/>
                  <a:pt x="2671948" y="1404473"/>
                </a:cubicBezTo>
                <a:cubicBezTo>
                  <a:pt x="2701681" y="1434206"/>
                  <a:pt x="2689830" y="1455661"/>
                  <a:pt x="2707574" y="1487600"/>
                </a:cubicBezTo>
                <a:cubicBezTo>
                  <a:pt x="2721437" y="1512553"/>
                  <a:pt x="2755076" y="1558852"/>
                  <a:pt x="2755076" y="1558852"/>
                </a:cubicBezTo>
                <a:cubicBezTo>
                  <a:pt x="2759034" y="1570727"/>
                  <a:pt x="2761353" y="1583282"/>
                  <a:pt x="2766951" y="1594478"/>
                </a:cubicBezTo>
                <a:cubicBezTo>
                  <a:pt x="2797083" y="1654741"/>
                  <a:pt x="2803455" y="1644172"/>
                  <a:pt x="2826328" y="1701356"/>
                </a:cubicBezTo>
                <a:cubicBezTo>
                  <a:pt x="2850433" y="1761618"/>
                  <a:pt x="2850028" y="1772357"/>
                  <a:pt x="2861954" y="1831984"/>
                </a:cubicBezTo>
                <a:cubicBezTo>
                  <a:pt x="2857995" y="1875527"/>
                  <a:pt x="2863904" y="1921134"/>
                  <a:pt x="2850078" y="1962613"/>
                </a:cubicBezTo>
                <a:cubicBezTo>
                  <a:pt x="2846120" y="1974488"/>
                  <a:pt x="2825648" y="1968890"/>
                  <a:pt x="2814452" y="1974488"/>
                </a:cubicBezTo>
                <a:cubicBezTo>
                  <a:pt x="2801686" y="1980871"/>
                  <a:pt x="2791592" y="1991856"/>
                  <a:pt x="2778826" y="1998239"/>
                </a:cubicBezTo>
                <a:cubicBezTo>
                  <a:pt x="2662621" y="2056341"/>
                  <a:pt x="2766363" y="1990713"/>
                  <a:pt x="2683824" y="2045740"/>
                </a:cubicBezTo>
                <a:cubicBezTo>
                  <a:pt x="2675907" y="2057615"/>
                  <a:pt x="2672176" y="2073802"/>
                  <a:pt x="2660073" y="2081366"/>
                </a:cubicBezTo>
                <a:cubicBezTo>
                  <a:pt x="2649508" y="2087969"/>
                  <a:pt x="2576291" y="2107754"/>
                  <a:pt x="2553195" y="2116992"/>
                </a:cubicBezTo>
                <a:cubicBezTo>
                  <a:pt x="2445936" y="2159897"/>
                  <a:pt x="2543679" y="2125705"/>
                  <a:pt x="2422567" y="2152618"/>
                </a:cubicBezTo>
                <a:cubicBezTo>
                  <a:pt x="2410347" y="2155333"/>
                  <a:pt x="2398977" y="2161054"/>
                  <a:pt x="2386941" y="2164493"/>
                </a:cubicBezTo>
                <a:cubicBezTo>
                  <a:pt x="2337332" y="2178667"/>
                  <a:pt x="2324186" y="2178911"/>
                  <a:pt x="2268187" y="2188244"/>
                </a:cubicBezTo>
                <a:cubicBezTo>
                  <a:pt x="2252353" y="2196161"/>
                  <a:pt x="2236957" y="2205022"/>
                  <a:pt x="2220686" y="2211995"/>
                </a:cubicBezTo>
                <a:cubicBezTo>
                  <a:pt x="2189647" y="2225297"/>
                  <a:pt x="2171035" y="2225702"/>
                  <a:pt x="2137559" y="2235745"/>
                </a:cubicBezTo>
                <a:cubicBezTo>
                  <a:pt x="2113579" y="2242939"/>
                  <a:pt x="2090058" y="2251579"/>
                  <a:pt x="2066307" y="2259496"/>
                </a:cubicBezTo>
                <a:cubicBezTo>
                  <a:pt x="2054432" y="2263454"/>
                  <a:pt x="2042825" y="2268335"/>
                  <a:pt x="2030681" y="2271371"/>
                </a:cubicBezTo>
                <a:cubicBezTo>
                  <a:pt x="2014847" y="2275330"/>
                  <a:pt x="1998873" y="2278763"/>
                  <a:pt x="1983180" y="2283247"/>
                </a:cubicBezTo>
                <a:cubicBezTo>
                  <a:pt x="1971144" y="2286686"/>
                  <a:pt x="1959590" y="2291683"/>
                  <a:pt x="1947554" y="2295122"/>
                </a:cubicBezTo>
                <a:cubicBezTo>
                  <a:pt x="1931861" y="2299606"/>
                  <a:pt x="1915745" y="2302513"/>
                  <a:pt x="1900052" y="2306997"/>
                </a:cubicBezTo>
                <a:cubicBezTo>
                  <a:pt x="1855529" y="2319718"/>
                  <a:pt x="1867982" y="2321465"/>
                  <a:pt x="1816925" y="2330748"/>
                </a:cubicBezTo>
                <a:cubicBezTo>
                  <a:pt x="1789386" y="2335755"/>
                  <a:pt x="1761507" y="2338665"/>
                  <a:pt x="1733798" y="2342623"/>
                </a:cubicBezTo>
                <a:cubicBezTo>
                  <a:pt x="1712957" y="2349570"/>
                  <a:pt x="1670850" y="2364619"/>
                  <a:pt x="1650670" y="2366374"/>
                </a:cubicBezTo>
                <a:cubicBezTo>
                  <a:pt x="1575639" y="2372898"/>
                  <a:pt x="1500249" y="2374291"/>
                  <a:pt x="1425039" y="2378249"/>
                </a:cubicBezTo>
                <a:cubicBezTo>
                  <a:pt x="1409205" y="2382208"/>
                  <a:pt x="1393171" y="2385435"/>
                  <a:pt x="1377538" y="2390125"/>
                </a:cubicBezTo>
                <a:cubicBezTo>
                  <a:pt x="1353559" y="2397319"/>
                  <a:pt x="1330037" y="2405958"/>
                  <a:pt x="1306286" y="2413875"/>
                </a:cubicBezTo>
                <a:cubicBezTo>
                  <a:pt x="1294411" y="2417833"/>
                  <a:pt x="1282804" y="2422714"/>
                  <a:pt x="1270660" y="2425750"/>
                </a:cubicBezTo>
                <a:lnTo>
                  <a:pt x="1175657" y="2449501"/>
                </a:lnTo>
                <a:cubicBezTo>
                  <a:pt x="1159823" y="2457418"/>
                  <a:pt x="1145852" y="2472774"/>
                  <a:pt x="1128156" y="2473252"/>
                </a:cubicBezTo>
                <a:cubicBezTo>
                  <a:pt x="361864" y="2493962"/>
                  <a:pt x="949589" y="2469392"/>
                  <a:pt x="641268" y="2449501"/>
                </a:cubicBezTo>
                <a:cubicBezTo>
                  <a:pt x="550327" y="2443634"/>
                  <a:pt x="459179" y="2441584"/>
                  <a:pt x="368135" y="2437626"/>
                </a:cubicBezTo>
                <a:cubicBezTo>
                  <a:pt x="309178" y="2378668"/>
                  <a:pt x="303274" y="2380527"/>
                  <a:pt x="261257" y="2306997"/>
                </a:cubicBezTo>
                <a:cubicBezTo>
                  <a:pt x="153475" y="2118379"/>
                  <a:pt x="255122" y="2274046"/>
                  <a:pt x="190006" y="2176369"/>
                </a:cubicBezTo>
                <a:cubicBezTo>
                  <a:pt x="145205" y="1997172"/>
                  <a:pt x="216483" y="2267677"/>
                  <a:pt x="154380" y="2081366"/>
                </a:cubicBezTo>
                <a:cubicBezTo>
                  <a:pt x="144058" y="2050399"/>
                  <a:pt x="138546" y="2018031"/>
                  <a:pt x="130629" y="1986363"/>
                </a:cubicBezTo>
                <a:cubicBezTo>
                  <a:pt x="126671" y="1970529"/>
                  <a:pt x="123915" y="1954345"/>
                  <a:pt x="118754" y="1938862"/>
                </a:cubicBezTo>
                <a:cubicBezTo>
                  <a:pt x="90286" y="1853463"/>
                  <a:pt x="124817" y="1960088"/>
                  <a:pt x="95003" y="1855735"/>
                </a:cubicBezTo>
                <a:cubicBezTo>
                  <a:pt x="91564" y="1843699"/>
                  <a:pt x="85843" y="1832329"/>
                  <a:pt x="83128" y="1820109"/>
                </a:cubicBezTo>
                <a:cubicBezTo>
                  <a:pt x="77905" y="1796604"/>
                  <a:pt x="75974" y="1772468"/>
                  <a:pt x="71252" y="1748857"/>
                </a:cubicBezTo>
                <a:cubicBezTo>
                  <a:pt x="68051" y="1732853"/>
                  <a:pt x="62797" y="1717315"/>
                  <a:pt x="59377" y="1701356"/>
                </a:cubicBezTo>
                <a:cubicBezTo>
                  <a:pt x="50919" y="1661883"/>
                  <a:pt x="44703" y="1621937"/>
                  <a:pt x="35626" y="1582602"/>
                </a:cubicBezTo>
                <a:cubicBezTo>
                  <a:pt x="32811" y="1570405"/>
                  <a:pt x="26787" y="1559120"/>
                  <a:pt x="23751" y="1546976"/>
                </a:cubicBezTo>
                <a:cubicBezTo>
                  <a:pt x="15454" y="1513788"/>
                  <a:pt x="5293" y="1448102"/>
                  <a:pt x="0" y="1416348"/>
                </a:cubicBezTo>
                <a:cubicBezTo>
                  <a:pt x="6688" y="1289277"/>
                  <a:pt x="6925" y="1201625"/>
                  <a:pt x="23751" y="1083839"/>
                </a:cubicBezTo>
                <a:cubicBezTo>
                  <a:pt x="26605" y="1063858"/>
                  <a:pt x="32308" y="1044372"/>
                  <a:pt x="35626" y="1024462"/>
                </a:cubicBezTo>
                <a:cubicBezTo>
                  <a:pt x="39127" y="1003454"/>
                  <a:pt x="46943" y="922847"/>
                  <a:pt x="59377" y="893834"/>
                </a:cubicBezTo>
                <a:cubicBezTo>
                  <a:pt x="64999" y="880716"/>
                  <a:pt x="76745" y="870974"/>
                  <a:pt x="83128" y="858208"/>
                </a:cubicBezTo>
                <a:cubicBezTo>
                  <a:pt x="92661" y="839142"/>
                  <a:pt x="99593" y="818865"/>
                  <a:pt x="106878" y="798831"/>
                </a:cubicBezTo>
                <a:cubicBezTo>
                  <a:pt x="115434" y="775303"/>
                  <a:pt x="119433" y="749971"/>
                  <a:pt x="130629" y="727579"/>
                </a:cubicBezTo>
                <a:lnTo>
                  <a:pt x="166255" y="656327"/>
                </a:lnTo>
                <a:cubicBezTo>
                  <a:pt x="198037" y="497414"/>
                  <a:pt x="154837" y="674230"/>
                  <a:pt x="201881" y="561325"/>
                </a:cubicBezTo>
                <a:cubicBezTo>
                  <a:pt x="216325" y="526661"/>
                  <a:pt x="218186" y="486649"/>
                  <a:pt x="237507" y="454447"/>
                </a:cubicBezTo>
                <a:cubicBezTo>
                  <a:pt x="260031" y="416907"/>
                  <a:pt x="279845" y="387325"/>
                  <a:pt x="296883" y="347569"/>
                </a:cubicBezTo>
                <a:cubicBezTo>
                  <a:pt x="319423" y="294975"/>
                  <a:pt x="294283" y="319098"/>
                  <a:pt x="344385" y="264441"/>
                </a:cubicBezTo>
                <a:cubicBezTo>
                  <a:pt x="374647" y="231428"/>
                  <a:pt x="395940" y="180301"/>
                  <a:pt x="439387" y="169439"/>
                </a:cubicBezTo>
                <a:lnTo>
                  <a:pt x="486889" y="157563"/>
                </a:lnTo>
                <a:cubicBezTo>
                  <a:pt x="494806" y="145688"/>
                  <a:pt x="500547" y="132030"/>
                  <a:pt x="510639" y="121938"/>
                </a:cubicBezTo>
                <a:cubicBezTo>
                  <a:pt x="539167" y="93410"/>
                  <a:pt x="548085" y="100800"/>
                  <a:pt x="581891" y="86312"/>
                </a:cubicBezTo>
                <a:cubicBezTo>
                  <a:pt x="667933" y="49437"/>
                  <a:pt x="588676" y="70704"/>
                  <a:pt x="688769" y="50686"/>
                </a:cubicBezTo>
                <a:cubicBezTo>
                  <a:pt x="808004" y="-28805"/>
                  <a:pt x="750444" y="-468"/>
                  <a:pt x="1045029" y="38810"/>
                </a:cubicBezTo>
                <a:cubicBezTo>
                  <a:pt x="1045033" y="38811"/>
                  <a:pt x="1081974" y="75755"/>
                  <a:pt x="1092530" y="86312"/>
                </a:cubicBezTo>
              </a:path>
            </a:pathLst>
          </a:cu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fr-FR"/>
          </a:p>
        </p:txBody>
      </p:sp>
      <p:sp>
        <p:nvSpPr>
          <p:cNvPr id="33" name="Forme libre 32"/>
          <p:cNvSpPr/>
          <p:nvPr/>
        </p:nvSpPr>
        <p:spPr>
          <a:xfrm>
            <a:off x="2065417" y="1496291"/>
            <a:ext cx="3480360" cy="2755075"/>
          </a:xfrm>
          <a:custGeom>
            <a:avLst/>
            <a:gdLst>
              <a:gd name="connsiteX0" fmla="*/ 832162 w 3480360"/>
              <a:gd name="connsiteY0" fmla="*/ 320634 h 2755075"/>
              <a:gd name="connsiteX1" fmla="*/ 832162 w 3480360"/>
              <a:gd name="connsiteY1" fmla="*/ 320634 h 2755075"/>
              <a:gd name="connsiteX2" fmla="*/ 713409 w 3480360"/>
              <a:gd name="connsiteY2" fmla="*/ 344384 h 2755075"/>
              <a:gd name="connsiteX3" fmla="*/ 642157 w 3480360"/>
              <a:gd name="connsiteY3" fmla="*/ 356260 h 2755075"/>
              <a:gd name="connsiteX4" fmla="*/ 523404 w 3480360"/>
              <a:gd name="connsiteY4" fmla="*/ 403761 h 2755075"/>
              <a:gd name="connsiteX5" fmla="*/ 475902 w 3480360"/>
              <a:gd name="connsiteY5" fmla="*/ 415636 h 2755075"/>
              <a:gd name="connsiteX6" fmla="*/ 369025 w 3480360"/>
              <a:gd name="connsiteY6" fmla="*/ 475013 h 2755075"/>
              <a:gd name="connsiteX7" fmla="*/ 333399 w 3480360"/>
              <a:gd name="connsiteY7" fmla="*/ 510639 h 2755075"/>
              <a:gd name="connsiteX8" fmla="*/ 297773 w 3480360"/>
              <a:gd name="connsiteY8" fmla="*/ 522514 h 2755075"/>
              <a:gd name="connsiteX9" fmla="*/ 202770 w 3480360"/>
              <a:gd name="connsiteY9" fmla="*/ 617517 h 2755075"/>
              <a:gd name="connsiteX10" fmla="*/ 143393 w 3480360"/>
              <a:gd name="connsiteY10" fmla="*/ 736270 h 2755075"/>
              <a:gd name="connsiteX11" fmla="*/ 119643 w 3480360"/>
              <a:gd name="connsiteY11" fmla="*/ 807522 h 2755075"/>
              <a:gd name="connsiteX12" fmla="*/ 107767 w 3480360"/>
              <a:gd name="connsiteY12" fmla="*/ 843148 h 2755075"/>
              <a:gd name="connsiteX13" fmla="*/ 95892 w 3480360"/>
              <a:gd name="connsiteY13" fmla="*/ 890649 h 2755075"/>
              <a:gd name="connsiteX14" fmla="*/ 84017 w 3480360"/>
              <a:gd name="connsiteY14" fmla="*/ 950026 h 2755075"/>
              <a:gd name="connsiteX15" fmla="*/ 48391 w 3480360"/>
              <a:gd name="connsiteY15" fmla="*/ 1080654 h 2755075"/>
              <a:gd name="connsiteX16" fmla="*/ 36515 w 3480360"/>
              <a:gd name="connsiteY16" fmla="*/ 1151906 h 2755075"/>
              <a:gd name="connsiteX17" fmla="*/ 12765 w 3480360"/>
              <a:gd name="connsiteY17" fmla="*/ 1306286 h 2755075"/>
              <a:gd name="connsiteX18" fmla="*/ 889 w 3480360"/>
              <a:gd name="connsiteY18" fmla="*/ 1341912 h 2755075"/>
              <a:gd name="connsiteX19" fmla="*/ 24640 w 3480360"/>
              <a:gd name="connsiteY19" fmla="*/ 1591293 h 2755075"/>
              <a:gd name="connsiteX20" fmla="*/ 48391 w 3480360"/>
              <a:gd name="connsiteY20" fmla="*/ 1626919 h 2755075"/>
              <a:gd name="connsiteX21" fmla="*/ 60266 w 3480360"/>
              <a:gd name="connsiteY21" fmla="*/ 1674421 h 2755075"/>
              <a:gd name="connsiteX22" fmla="*/ 131518 w 3480360"/>
              <a:gd name="connsiteY22" fmla="*/ 1733797 h 2755075"/>
              <a:gd name="connsiteX23" fmla="*/ 179019 w 3480360"/>
              <a:gd name="connsiteY23" fmla="*/ 1781299 h 2755075"/>
              <a:gd name="connsiteX24" fmla="*/ 190895 w 3480360"/>
              <a:gd name="connsiteY24" fmla="*/ 1816925 h 2755075"/>
              <a:gd name="connsiteX25" fmla="*/ 214645 w 3480360"/>
              <a:gd name="connsiteY25" fmla="*/ 1852551 h 2755075"/>
              <a:gd name="connsiteX26" fmla="*/ 274022 w 3480360"/>
              <a:gd name="connsiteY26" fmla="*/ 1971304 h 2755075"/>
              <a:gd name="connsiteX27" fmla="*/ 357149 w 3480360"/>
              <a:gd name="connsiteY27" fmla="*/ 2054431 h 2755075"/>
              <a:gd name="connsiteX28" fmla="*/ 380900 w 3480360"/>
              <a:gd name="connsiteY28" fmla="*/ 2090057 h 2755075"/>
              <a:gd name="connsiteX29" fmla="*/ 428401 w 3480360"/>
              <a:gd name="connsiteY29" fmla="*/ 2113808 h 2755075"/>
              <a:gd name="connsiteX30" fmla="*/ 499653 w 3480360"/>
              <a:gd name="connsiteY30" fmla="*/ 2149434 h 2755075"/>
              <a:gd name="connsiteX31" fmla="*/ 570905 w 3480360"/>
              <a:gd name="connsiteY31" fmla="*/ 2220686 h 2755075"/>
              <a:gd name="connsiteX32" fmla="*/ 606531 w 3480360"/>
              <a:gd name="connsiteY32" fmla="*/ 2256312 h 2755075"/>
              <a:gd name="connsiteX33" fmla="*/ 642157 w 3480360"/>
              <a:gd name="connsiteY33" fmla="*/ 2280062 h 2755075"/>
              <a:gd name="connsiteX34" fmla="*/ 725284 w 3480360"/>
              <a:gd name="connsiteY34" fmla="*/ 2327564 h 2755075"/>
              <a:gd name="connsiteX35" fmla="*/ 749035 w 3480360"/>
              <a:gd name="connsiteY35" fmla="*/ 2363190 h 2755075"/>
              <a:gd name="connsiteX36" fmla="*/ 820287 w 3480360"/>
              <a:gd name="connsiteY36" fmla="*/ 2398815 h 2755075"/>
              <a:gd name="connsiteX37" fmla="*/ 927165 w 3480360"/>
              <a:gd name="connsiteY37" fmla="*/ 2446317 h 2755075"/>
              <a:gd name="connsiteX38" fmla="*/ 974666 w 3480360"/>
              <a:gd name="connsiteY38" fmla="*/ 2470067 h 2755075"/>
              <a:gd name="connsiteX39" fmla="*/ 1010292 w 3480360"/>
              <a:gd name="connsiteY39" fmla="*/ 2481943 h 2755075"/>
              <a:gd name="connsiteX40" fmla="*/ 1152796 w 3480360"/>
              <a:gd name="connsiteY40" fmla="*/ 2553195 h 2755075"/>
              <a:gd name="connsiteX41" fmla="*/ 1200297 w 3480360"/>
              <a:gd name="connsiteY41" fmla="*/ 2576945 h 2755075"/>
              <a:gd name="connsiteX42" fmla="*/ 1271549 w 3480360"/>
              <a:gd name="connsiteY42" fmla="*/ 2600696 h 2755075"/>
              <a:gd name="connsiteX43" fmla="*/ 1307175 w 3480360"/>
              <a:gd name="connsiteY43" fmla="*/ 2612571 h 2755075"/>
              <a:gd name="connsiteX44" fmla="*/ 1342801 w 3480360"/>
              <a:gd name="connsiteY44" fmla="*/ 2636322 h 2755075"/>
              <a:gd name="connsiteX45" fmla="*/ 1390302 w 3480360"/>
              <a:gd name="connsiteY45" fmla="*/ 2648197 h 2755075"/>
              <a:gd name="connsiteX46" fmla="*/ 1425928 w 3480360"/>
              <a:gd name="connsiteY46" fmla="*/ 2660073 h 2755075"/>
              <a:gd name="connsiteX47" fmla="*/ 1485305 w 3480360"/>
              <a:gd name="connsiteY47" fmla="*/ 2671948 h 2755075"/>
              <a:gd name="connsiteX48" fmla="*/ 1556557 w 3480360"/>
              <a:gd name="connsiteY48" fmla="*/ 2695699 h 2755075"/>
              <a:gd name="connsiteX49" fmla="*/ 1627809 w 3480360"/>
              <a:gd name="connsiteY49" fmla="*/ 2707574 h 2755075"/>
              <a:gd name="connsiteX50" fmla="*/ 1663435 w 3480360"/>
              <a:gd name="connsiteY50" fmla="*/ 2719449 h 2755075"/>
              <a:gd name="connsiteX51" fmla="*/ 1710936 w 3480360"/>
              <a:gd name="connsiteY51" fmla="*/ 2731325 h 2755075"/>
              <a:gd name="connsiteX52" fmla="*/ 1746562 w 3480360"/>
              <a:gd name="connsiteY52" fmla="*/ 2743200 h 2755075"/>
              <a:gd name="connsiteX53" fmla="*/ 2055321 w 3480360"/>
              <a:gd name="connsiteY53" fmla="*/ 2755075 h 2755075"/>
              <a:gd name="connsiteX54" fmla="*/ 2447206 w 3480360"/>
              <a:gd name="connsiteY54" fmla="*/ 2743200 h 2755075"/>
              <a:gd name="connsiteX55" fmla="*/ 2482832 w 3480360"/>
              <a:gd name="connsiteY55" fmla="*/ 2719449 h 2755075"/>
              <a:gd name="connsiteX56" fmla="*/ 2565960 w 3480360"/>
              <a:gd name="connsiteY56" fmla="*/ 2660073 h 2755075"/>
              <a:gd name="connsiteX57" fmla="*/ 2589710 w 3480360"/>
              <a:gd name="connsiteY57" fmla="*/ 2624447 h 2755075"/>
              <a:gd name="connsiteX58" fmla="*/ 2649087 w 3480360"/>
              <a:gd name="connsiteY58" fmla="*/ 2553195 h 2755075"/>
              <a:gd name="connsiteX59" fmla="*/ 2660962 w 3480360"/>
              <a:gd name="connsiteY59" fmla="*/ 2517569 h 2755075"/>
              <a:gd name="connsiteX60" fmla="*/ 2744089 w 3480360"/>
              <a:gd name="connsiteY60" fmla="*/ 2422566 h 2755075"/>
              <a:gd name="connsiteX61" fmla="*/ 2791591 w 3480360"/>
              <a:gd name="connsiteY61" fmla="*/ 2339439 h 2755075"/>
              <a:gd name="connsiteX62" fmla="*/ 2827217 w 3480360"/>
              <a:gd name="connsiteY62" fmla="*/ 2268187 h 2755075"/>
              <a:gd name="connsiteX63" fmla="*/ 2934095 w 3480360"/>
              <a:gd name="connsiteY63" fmla="*/ 2149434 h 2755075"/>
              <a:gd name="connsiteX64" fmla="*/ 3017222 w 3480360"/>
              <a:gd name="connsiteY64" fmla="*/ 1995054 h 2755075"/>
              <a:gd name="connsiteX65" fmla="*/ 3040973 w 3480360"/>
              <a:gd name="connsiteY65" fmla="*/ 1935678 h 2755075"/>
              <a:gd name="connsiteX66" fmla="*/ 3100349 w 3480360"/>
              <a:gd name="connsiteY66" fmla="*/ 1840675 h 2755075"/>
              <a:gd name="connsiteX67" fmla="*/ 3112225 w 3480360"/>
              <a:gd name="connsiteY67" fmla="*/ 1769423 h 2755075"/>
              <a:gd name="connsiteX68" fmla="*/ 3171601 w 3480360"/>
              <a:gd name="connsiteY68" fmla="*/ 1626919 h 2755075"/>
              <a:gd name="connsiteX69" fmla="*/ 3195352 w 3480360"/>
              <a:gd name="connsiteY69" fmla="*/ 1567543 h 2755075"/>
              <a:gd name="connsiteX70" fmla="*/ 3219102 w 3480360"/>
              <a:gd name="connsiteY70" fmla="*/ 1508166 h 2755075"/>
              <a:gd name="connsiteX71" fmla="*/ 3242853 w 3480360"/>
              <a:gd name="connsiteY71" fmla="*/ 1425039 h 2755075"/>
              <a:gd name="connsiteX72" fmla="*/ 3266604 w 3480360"/>
              <a:gd name="connsiteY72" fmla="*/ 1389413 h 2755075"/>
              <a:gd name="connsiteX73" fmla="*/ 3325980 w 3480360"/>
              <a:gd name="connsiteY73" fmla="*/ 1246909 h 2755075"/>
              <a:gd name="connsiteX74" fmla="*/ 3349731 w 3480360"/>
              <a:gd name="connsiteY74" fmla="*/ 1187532 h 2755075"/>
              <a:gd name="connsiteX75" fmla="*/ 3385357 w 3480360"/>
              <a:gd name="connsiteY75" fmla="*/ 1128156 h 2755075"/>
              <a:gd name="connsiteX76" fmla="*/ 3397232 w 3480360"/>
              <a:gd name="connsiteY76" fmla="*/ 1080654 h 2755075"/>
              <a:gd name="connsiteX77" fmla="*/ 3432858 w 3480360"/>
              <a:gd name="connsiteY77" fmla="*/ 973777 h 2755075"/>
              <a:gd name="connsiteX78" fmla="*/ 3444734 w 3480360"/>
              <a:gd name="connsiteY78" fmla="*/ 914400 h 2755075"/>
              <a:gd name="connsiteX79" fmla="*/ 3480360 w 3480360"/>
              <a:gd name="connsiteY79" fmla="*/ 795647 h 2755075"/>
              <a:gd name="connsiteX80" fmla="*/ 3468484 w 3480360"/>
              <a:gd name="connsiteY80" fmla="*/ 593766 h 2755075"/>
              <a:gd name="connsiteX81" fmla="*/ 3409108 w 3480360"/>
              <a:gd name="connsiteY81" fmla="*/ 486888 h 2755075"/>
              <a:gd name="connsiteX82" fmla="*/ 3337856 w 3480360"/>
              <a:gd name="connsiteY82" fmla="*/ 380010 h 2755075"/>
              <a:gd name="connsiteX83" fmla="*/ 3242853 w 3480360"/>
              <a:gd name="connsiteY83" fmla="*/ 320634 h 2755075"/>
              <a:gd name="connsiteX84" fmla="*/ 3171601 w 3480360"/>
              <a:gd name="connsiteY84" fmla="*/ 273132 h 2755075"/>
              <a:gd name="connsiteX85" fmla="*/ 3064723 w 3480360"/>
              <a:gd name="connsiteY85" fmla="*/ 201880 h 2755075"/>
              <a:gd name="connsiteX86" fmla="*/ 3040973 w 3480360"/>
              <a:gd name="connsiteY86" fmla="*/ 166254 h 2755075"/>
              <a:gd name="connsiteX87" fmla="*/ 2957845 w 3480360"/>
              <a:gd name="connsiteY87" fmla="*/ 118753 h 2755075"/>
              <a:gd name="connsiteX88" fmla="*/ 2922219 w 3480360"/>
              <a:gd name="connsiteY88" fmla="*/ 83127 h 2755075"/>
              <a:gd name="connsiteX89" fmla="*/ 2839092 w 3480360"/>
              <a:gd name="connsiteY89" fmla="*/ 47501 h 2755075"/>
              <a:gd name="connsiteX90" fmla="*/ 2791591 w 3480360"/>
              <a:gd name="connsiteY90" fmla="*/ 23751 h 2755075"/>
              <a:gd name="connsiteX91" fmla="*/ 2554084 w 3480360"/>
              <a:gd name="connsiteY91" fmla="*/ 0 h 2755075"/>
              <a:gd name="connsiteX92" fmla="*/ 1817814 w 3480360"/>
              <a:gd name="connsiteY92" fmla="*/ 11875 h 2755075"/>
              <a:gd name="connsiteX93" fmla="*/ 1770313 w 3480360"/>
              <a:gd name="connsiteY93" fmla="*/ 23751 h 2755075"/>
              <a:gd name="connsiteX94" fmla="*/ 1651560 w 3480360"/>
              <a:gd name="connsiteY94" fmla="*/ 59377 h 2755075"/>
              <a:gd name="connsiteX95" fmla="*/ 1425928 w 3480360"/>
              <a:gd name="connsiteY95" fmla="*/ 106878 h 2755075"/>
              <a:gd name="connsiteX96" fmla="*/ 1164671 w 3480360"/>
              <a:gd name="connsiteY96" fmla="*/ 142504 h 2755075"/>
              <a:gd name="connsiteX97" fmla="*/ 1069669 w 3480360"/>
              <a:gd name="connsiteY97" fmla="*/ 166254 h 2755075"/>
              <a:gd name="connsiteX98" fmla="*/ 1034043 w 3480360"/>
              <a:gd name="connsiteY98" fmla="*/ 213756 h 2755075"/>
              <a:gd name="connsiteX99" fmla="*/ 950915 w 3480360"/>
              <a:gd name="connsiteY99" fmla="*/ 249382 h 2755075"/>
              <a:gd name="connsiteX100" fmla="*/ 796536 w 3480360"/>
              <a:gd name="connsiteY100" fmla="*/ 273132 h 2755075"/>
              <a:gd name="connsiteX101" fmla="*/ 725284 w 3480360"/>
              <a:gd name="connsiteY101" fmla="*/ 332509 h 2755075"/>
              <a:gd name="connsiteX102" fmla="*/ 713409 w 3480360"/>
              <a:gd name="connsiteY102" fmla="*/ 332509 h 2755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3480360" h="2755075">
                <a:moveTo>
                  <a:pt x="832162" y="320634"/>
                </a:moveTo>
                <a:lnTo>
                  <a:pt x="832162" y="320634"/>
                </a:lnTo>
                <a:lnTo>
                  <a:pt x="713409" y="344384"/>
                </a:lnTo>
                <a:cubicBezTo>
                  <a:pt x="689743" y="348821"/>
                  <a:pt x="665516" y="350420"/>
                  <a:pt x="642157" y="356260"/>
                </a:cubicBezTo>
                <a:cubicBezTo>
                  <a:pt x="513948" y="388312"/>
                  <a:pt x="621697" y="366901"/>
                  <a:pt x="523404" y="403761"/>
                </a:cubicBezTo>
                <a:cubicBezTo>
                  <a:pt x="508122" y="409492"/>
                  <a:pt x="491736" y="411678"/>
                  <a:pt x="475902" y="415636"/>
                </a:cubicBezTo>
                <a:cubicBezTo>
                  <a:pt x="394236" y="470082"/>
                  <a:pt x="431731" y="454112"/>
                  <a:pt x="369025" y="475013"/>
                </a:cubicBezTo>
                <a:cubicBezTo>
                  <a:pt x="357150" y="486888"/>
                  <a:pt x="347373" y="501323"/>
                  <a:pt x="333399" y="510639"/>
                </a:cubicBezTo>
                <a:cubicBezTo>
                  <a:pt x="322984" y="517583"/>
                  <a:pt x="307461" y="514587"/>
                  <a:pt x="297773" y="522514"/>
                </a:cubicBezTo>
                <a:cubicBezTo>
                  <a:pt x="263111" y="550873"/>
                  <a:pt x="202770" y="617517"/>
                  <a:pt x="202770" y="617517"/>
                </a:cubicBezTo>
                <a:cubicBezTo>
                  <a:pt x="130046" y="835686"/>
                  <a:pt x="227809" y="567438"/>
                  <a:pt x="143393" y="736270"/>
                </a:cubicBezTo>
                <a:cubicBezTo>
                  <a:pt x="132197" y="758662"/>
                  <a:pt x="127560" y="783771"/>
                  <a:pt x="119643" y="807522"/>
                </a:cubicBezTo>
                <a:cubicBezTo>
                  <a:pt x="115685" y="819397"/>
                  <a:pt x="110803" y="831004"/>
                  <a:pt x="107767" y="843148"/>
                </a:cubicBezTo>
                <a:cubicBezTo>
                  <a:pt x="103809" y="858982"/>
                  <a:pt x="99432" y="874717"/>
                  <a:pt x="95892" y="890649"/>
                </a:cubicBezTo>
                <a:cubicBezTo>
                  <a:pt x="91514" y="910353"/>
                  <a:pt x="88912" y="930444"/>
                  <a:pt x="84017" y="950026"/>
                </a:cubicBezTo>
                <a:cubicBezTo>
                  <a:pt x="60987" y="1042144"/>
                  <a:pt x="77344" y="906946"/>
                  <a:pt x="48391" y="1080654"/>
                </a:cubicBezTo>
                <a:cubicBezTo>
                  <a:pt x="44432" y="1104405"/>
                  <a:pt x="40176" y="1128108"/>
                  <a:pt x="36515" y="1151906"/>
                </a:cubicBezTo>
                <a:cubicBezTo>
                  <a:pt x="31780" y="1182683"/>
                  <a:pt x="20170" y="1272962"/>
                  <a:pt x="12765" y="1306286"/>
                </a:cubicBezTo>
                <a:cubicBezTo>
                  <a:pt x="10049" y="1318506"/>
                  <a:pt x="4848" y="1330037"/>
                  <a:pt x="889" y="1341912"/>
                </a:cubicBezTo>
                <a:cubicBezTo>
                  <a:pt x="1186" y="1347259"/>
                  <a:pt x="-7648" y="1526717"/>
                  <a:pt x="24640" y="1591293"/>
                </a:cubicBezTo>
                <a:cubicBezTo>
                  <a:pt x="31023" y="1604059"/>
                  <a:pt x="40474" y="1615044"/>
                  <a:pt x="48391" y="1626919"/>
                </a:cubicBezTo>
                <a:cubicBezTo>
                  <a:pt x="52349" y="1642753"/>
                  <a:pt x="52168" y="1660250"/>
                  <a:pt x="60266" y="1674421"/>
                </a:cubicBezTo>
                <a:cubicBezTo>
                  <a:pt x="74333" y="1699039"/>
                  <a:pt x="108816" y="1718663"/>
                  <a:pt x="131518" y="1733797"/>
                </a:cubicBezTo>
                <a:cubicBezTo>
                  <a:pt x="163184" y="1828797"/>
                  <a:pt x="115685" y="1717965"/>
                  <a:pt x="179019" y="1781299"/>
                </a:cubicBezTo>
                <a:cubicBezTo>
                  <a:pt x="187870" y="1790150"/>
                  <a:pt x="185297" y="1805729"/>
                  <a:pt x="190895" y="1816925"/>
                </a:cubicBezTo>
                <a:cubicBezTo>
                  <a:pt x="197278" y="1829690"/>
                  <a:pt x="208849" y="1839509"/>
                  <a:pt x="214645" y="1852551"/>
                </a:cubicBezTo>
                <a:cubicBezTo>
                  <a:pt x="279481" y="1998433"/>
                  <a:pt x="195842" y="1859618"/>
                  <a:pt x="274022" y="1971304"/>
                </a:cubicBezTo>
                <a:cubicBezTo>
                  <a:pt x="332018" y="2054155"/>
                  <a:pt x="292886" y="2033011"/>
                  <a:pt x="357149" y="2054431"/>
                </a:cubicBezTo>
                <a:cubicBezTo>
                  <a:pt x="365066" y="2066306"/>
                  <a:pt x="369936" y="2080920"/>
                  <a:pt x="380900" y="2090057"/>
                </a:cubicBezTo>
                <a:cubicBezTo>
                  <a:pt x="394500" y="2101390"/>
                  <a:pt x="413031" y="2105025"/>
                  <a:pt x="428401" y="2113808"/>
                </a:cubicBezTo>
                <a:cubicBezTo>
                  <a:pt x="492857" y="2150640"/>
                  <a:pt x="434336" y="2127660"/>
                  <a:pt x="499653" y="2149434"/>
                </a:cubicBezTo>
                <a:lnTo>
                  <a:pt x="570905" y="2220686"/>
                </a:lnTo>
                <a:cubicBezTo>
                  <a:pt x="582780" y="2232561"/>
                  <a:pt x="592557" y="2246996"/>
                  <a:pt x="606531" y="2256312"/>
                </a:cubicBezTo>
                <a:cubicBezTo>
                  <a:pt x="618406" y="2264229"/>
                  <a:pt x="630543" y="2271766"/>
                  <a:pt x="642157" y="2280062"/>
                </a:cubicBezTo>
                <a:cubicBezTo>
                  <a:pt x="705066" y="2324997"/>
                  <a:pt x="667470" y="2308292"/>
                  <a:pt x="725284" y="2327564"/>
                </a:cubicBezTo>
                <a:cubicBezTo>
                  <a:pt x="733201" y="2339439"/>
                  <a:pt x="738943" y="2353098"/>
                  <a:pt x="749035" y="2363190"/>
                </a:cubicBezTo>
                <a:cubicBezTo>
                  <a:pt x="772055" y="2386210"/>
                  <a:pt x="791312" y="2389157"/>
                  <a:pt x="820287" y="2398815"/>
                </a:cubicBezTo>
                <a:cubicBezTo>
                  <a:pt x="925072" y="2468673"/>
                  <a:pt x="757599" y="2361536"/>
                  <a:pt x="927165" y="2446317"/>
                </a:cubicBezTo>
                <a:cubicBezTo>
                  <a:pt x="942999" y="2454234"/>
                  <a:pt x="958395" y="2463094"/>
                  <a:pt x="974666" y="2470067"/>
                </a:cubicBezTo>
                <a:cubicBezTo>
                  <a:pt x="986172" y="2474998"/>
                  <a:pt x="999350" y="2475864"/>
                  <a:pt x="1010292" y="2481943"/>
                </a:cubicBezTo>
                <a:cubicBezTo>
                  <a:pt x="1216185" y="2596329"/>
                  <a:pt x="954646" y="2473935"/>
                  <a:pt x="1152796" y="2553195"/>
                </a:cubicBezTo>
                <a:cubicBezTo>
                  <a:pt x="1169232" y="2559770"/>
                  <a:pt x="1183861" y="2570370"/>
                  <a:pt x="1200297" y="2576945"/>
                </a:cubicBezTo>
                <a:cubicBezTo>
                  <a:pt x="1223542" y="2586243"/>
                  <a:pt x="1247798" y="2592779"/>
                  <a:pt x="1271549" y="2600696"/>
                </a:cubicBezTo>
                <a:lnTo>
                  <a:pt x="1307175" y="2612571"/>
                </a:lnTo>
                <a:cubicBezTo>
                  <a:pt x="1319050" y="2620488"/>
                  <a:pt x="1329683" y="2630700"/>
                  <a:pt x="1342801" y="2636322"/>
                </a:cubicBezTo>
                <a:cubicBezTo>
                  <a:pt x="1357802" y="2642751"/>
                  <a:pt x="1374609" y="2643713"/>
                  <a:pt x="1390302" y="2648197"/>
                </a:cubicBezTo>
                <a:cubicBezTo>
                  <a:pt x="1402338" y="2651636"/>
                  <a:pt x="1413784" y="2657037"/>
                  <a:pt x="1425928" y="2660073"/>
                </a:cubicBezTo>
                <a:cubicBezTo>
                  <a:pt x="1445510" y="2664968"/>
                  <a:pt x="1465832" y="2666637"/>
                  <a:pt x="1485305" y="2671948"/>
                </a:cubicBezTo>
                <a:cubicBezTo>
                  <a:pt x="1509458" y="2678535"/>
                  <a:pt x="1531862" y="2691583"/>
                  <a:pt x="1556557" y="2695699"/>
                </a:cubicBezTo>
                <a:cubicBezTo>
                  <a:pt x="1580308" y="2699657"/>
                  <a:pt x="1604304" y="2702351"/>
                  <a:pt x="1627809" y="2707574"/>
                </a:cubicBezTo>
                <a:cubicBezTo>
                  <a:pt x="1640029" y="2710289"/>
                  <a:pt x="1651399" y="2716010"/>
                  <a:pt x="1663435" y="2719449"/>
                </a:cubicBezTo>
                <a:cubicBezTo>
                  <a:pt x="1679128" y="2723933"/>
                  <a:pt x="1695243" y="2726841"/>
                  <a:pt x="1710936" y="2731325"/>
                </a:cubicBezTo>
                <a:cubicBezTo>
                  <a:pt x="1722972" y="2734764"/>
                  <a:pt x="1734074" y="2742339"/>
                  <a:pt x="1746562" y="2743200"/>
                </a:cubicBezTo>
                <a:cubicBezTo>
                  <a:pt x="1849314" y="2750286"/>
                  <a:pt x="1952401" y="2751117"/>
                  <a:pt x="2055321" y="2755075"/>
                </a:cubicBezTo>
                <a:cubicBezTo>
                  <a:pt x="2185949" y="2751117"/>
                  <a:pt x="2316969" y="2754053"/>
                  <a:pt x="2447206" y="2743200"/>
                </a:cubicBezTo>
                <a:cubicBezTo>
                  <a:pt x="2461429" y="2742015"/>
                  <a:pt x="2471218" y="2727745"/>
                  <a:pt x="2482832" y="2719449"/>
                </a:cubicBezTo>
                <a:cubicBezTo>
                  <a:pt x="2585915" y="2645818"/>
                  <a:pt x="2482020" y="2716032"/>
                  <a:pt x="2565960" y="2660073"/>
                </a:cubicBezTo>
                <a:cubicBezTo>
                  <a:pt x="2573877" y="2648198"/>
                  <a:pt x="2580573" y="2635411"/>
                  <a:pt x="2589710" y="2624447"/>
                </a:cubicBezTo>
                <a:cubicBezTo>
                  <a:pt x="2665912" y="2533003"/>
                  <a:pt x="2590113" y="2641654"/>
                  <a:pt x="2649087" y="2553195"/>
                </a:cubicBezTo>
                <a:cubicBezTo>
                  <a:pt x="2653045" y="2541320"/>
                  <a:pt x="2654328" y="2528184"/>
                  <a:pt x="2660962" y="2517569"/>
                </a:cubicBezTo>
                <a:cubicBezTo>
                  <a:pt x="2685123" y="2478911"/>
                  <a:pt x="2712958" y="2453698"/>
                  <a:pt x="2744089" y="2422566"/>
                </a:cubicBezTo>
                <a:cubicBezTo>
                  <a:pt x="2769207" y="2322101"/>
                  <a:pt x="2734990" y="2424341"/>
                  <a:pt x="2791591" y="2339439"/>
                </a:cubicBezTo>
                <a:cubicBezTo>
                  <a:pt x="2806321" y="2317345"/>
                  <a:pt x="2812858" y="2290524"/>
                  <a:pt x="2827217" y="2268187"/>
                </a:cubicBezTo>
                <a:cubicBezTo>
                  <a:pt x="2887079" y="2175068"/>
                  <a:pt x="2872727" y="2190345"/>
                  <a:pt x="2934095" y="2149434"/>
                </a:cubicBezTo>
                <a:cubicBezTo>
                  <a:pt x="3026179" y="1934570"/>
                  <a:pt x="2910188" y="2191282"/>
                  <a:pt x="3017222" y="1995054"/>
                </a:cubicBezTo>
                <a:cubicBezTo>
                  <a:pt x="3027430" y="1976340"/>
                  <a:pt x="3032315" y="1955157"/>
                  <a:pt x="3040973" y="1935678"/>
                </a:cubicBezTo>
                <a:cubicBezTo>
                  <a:pt x="3064684" y="1882327"/>
                  <a:pt x="3064041" y="1889086"/>
                  <a:pt x="3100349" y="1840675"/>
                </a:cubicBezTo>
                <a:cubicBezTo>
                  <a:pt x="3104308" y="1816924"/>
                  <a:pt x="3104611" y="1792266"/>
                  <a:pt x="3112225" y="1769423"/>
                </a:cubicBezTo>
                <a:cubicBezTo>
                  <a:pt x="3128498" y="1720604"/>
                  <a:pt x="3152008" y="1674503"/>
                  <a:pt x="3171601" y="1626919"/>
                </a:cubicBezTo>
                <a:cubicBezTo>
                  <a:pt x="3179717" y="1607208"/>
                  <a:pt x="3187435" y="1587335"/>
                  <a:pt x="3195352" y="1567543"/>
                </a:cubicBezTo>
                <a:cubicBezTo>
                  <a:pt x="3203269" y="1547751"/>
                  <a:pt x="3213932" y="1528846"/>
                  <a:pt x="3219102" y="1508166"/>
                </a:cubicBezTo>
                <a:cubicBezTo>
                  <a:pt x="3222906" y="1492952"/>
                  <a:pt x="3234337" y="1442071"/>
                  <a:pt x="3242853" y="1425039"/>
                </a:cubicBezTo>
                <a:cubicBezTo>
                  <a:pt x="3249236" y="1412273"/>
                  <a:pt x="3260568" y="1402346"/>
                  <a:pt x="3266604" y="1389413"/>
                </a:cubicBezTo>
                <a:cubicBezTo>
                  <a:pt x="3288365" y="1342781"/>
                  <a:pt x="3306387" y="1294493"/>
                  <a:pt x="3325980" y="1246909"/>
                </a:cubicBezTo>
                <a:cubicBezTo>
                  <a:pt x="3334096" y="1227198"/>
                  <a:pt x="3338763" y="1205811"/>
                  <a:pt x="3349731" y="1187532"/>
                </a:cubicBezTo>
                <a:lnTo>
                  <a:pt x="3385357" y="1128156"/>
                </a:lnTo>
                <a:cubicBezTo>
                  <a:pt x="3389315" y="1112322"/>
                  <a:pt x="3392432" y="1096254"/>
                  <a:pt x="3397232" y="1080654"/>
                </a:cubicBezTo>
                <a:cubicBezTo>
                  <a:pt x="3408276" y="1044762"/>
                  <a:pt x="3425493" y="1010600"/>
                  <a:pt x="3432858" y="973777"/>
                </a:cubicBezTo>
                <a:cubicBezTo>
                  <a:pt x="3436817" y="953985"/>
                  <a:pt x="3438934" y="933733"/>
                  <a:pt x="3444734" y="914400"/>
                </a:cubicBezTo>
                <a:cubicBezTo>
                  <a:pt x="3491605" y="758162"/>
                  <a:pt x="3449508" y="949894"/>
                  <a:pt x="3480360" y="795647"/>
                </a:cubicBezTo>
                <a:cubicBezTo>
                  <a:pt x="3476401" y="728353"/>
                  <a:pt x="3477203" y="660610"/>
                  <a:pt x="3468484" y="593766"/>
                </a:cubicBezTo>
                <a:cubicBezTo>
                  <a:pt x="3456652" y="503054"/>
                  <a:pt x="3450879" y="542583"/>
                  <a:pt x="3409108" y="486888"/>
                </a:cubicBezTo>
                <a:cubicBezTo>
                  <a:pt x="3383418" y="452634"/>
                  <a:pt x="3372110" y="405700"/>
                  <a:pt x="3337856" y="380010"/>
                </a:cubicBezTo>
                <a:cubicBezTo>
                  <a:pt x="3227581" y="297305"/>
                  <a:pt x="3351535" y="385843"/>
                  <a:pt x="3242853" y="320634"/>
                </a:cubicBezTo>
                <a:cubicBezTo>
                  <a:pt x="3218376" y="305948"/>
                  <a:pt x="3196078" y="287818"/>
                  <a:pt x="3171601" y="273132"/>
                </a:cubicBezTo>
                <a:cubicBezTo>
                  <a:pt x="3095253" y="227323"/>
                  <a:pt x="3130690" y="251355"/>
                  <a:pt x="3064723" y="201880"/>
                </a:cubicBezTo>
                <a:cubicBezTo>
                  <a:pt x="3056806" y="190005"/>
                  <a:pt x="3051065" y="176346"/>
                  <a:pt x="3040973" y="166254"/>
                </a:cubicBezTo>
                <a:cubicBezTo>
                  <a:pt x="3012928" y="138209"/>
                  <a:pt x="2990439" y="142034"/>
                  <a:pt x="2957845" y="118753"/>
                </a:cubicBezTo>
                <a:cubicBezTo>
                  <a:pt x="2944179" y="108992"/>
                  <a:pt x="2936620" y="91768"/>
                  <a:pt x="2922219" y="83127"/>
                </a:cubicBezTo>
                <a:cubicBezTo>
                  <a:pt x="2896369" y="67617"/>
                  <a:pt x="2866536" y="59976"/>
                  <a:pt x="2839092" y="47501"/>
                </a:cubicBezTo>
                <a:cubicBezTo>
                  <a:pt x="2822976" y="40176"/>
                  <a:pt x="2808670" y="28409"/>
                  <a:pt x="2791591" y="23751"/>
                </a:cubicBezTo>
                <a:cubicBezTo>
                  <a:pt x="2746388" y="11423"/>
                  <a:pt x="2572232" y="1396"/>
                  <a:pt x="2554084" y="0"/>
                </a:cubicBezTo>
                <a:lnTo>
                  <a:pt x="1817814" y="11875"/>
                </a:lnTo>
                <a:cubicBezTo>
                  <a:pt x="1801500" y="12369"/>
                  <a:pt x="1786006" y="19267"/>
                  <a:pt x="1770313" y="23751"/>
                </a:cubicBezTo>
                <a:cubicBezTo>
                  <a:pt x="1615818" y="67893"/>
                  <a:pt x="1957441" y="-21119"/>
                  <a:pt x="1651560" y="59377"/>
                </a:cubicBezTo>
                <a:cubicBezTo>
                  <a:pt x="1500459" y="99141"/>
                  <a:pt x="1546918" y="89594"/>
                  <a:pt x="1425928" y="106878"/>
                </a:cubicBezTo>
                <a:cubicBezTo>
                  <a:pt x="1269030" y="159176"/>
                  <a:pt x="1444159" y="107568"/>
                  <a:pt x="1164671" y="142504"/>
                </a:cubicBezTo>
                <a:cubicBezTo>
                  <a:pt x="1132281" y="146553"/>
                  <a:pt x="1101336" y="158337"/>
                  <a:pt x="1069669" y="166254"/>
                </a:cubicBezTo>
                <a:cubicBezTo>
                  <a:pt x="1057794" y="182088"/>
                  <a:pt x="1048038" y="199761"/>
                  <a:pt x="1034043" y="213756"/>
                </a:cubicBezTo>
                <a:cubicBezTo>
                  <a:pt x="1005119" y="242680"/>
                  <a:pt x="989068" y="238481"/>
                  <a:pt x="950915" y="249382"/>
                </a:cubicBezTo>
                <a:cubicBezTo>
                  <a:pt x="858742" y="275717"/>
                  <a:pt x="987514" y="254035"/>
                  <a:pt x="796536" y="273132"/>
                </a:cubicBezTo>
                <a:cubicBezTo>
                  <a:pt x="770273" y="299395"/>
                  <a:pt x="758350" y="315976"/>
                  <a:pt x="725284" y="332509"/>
                </a:cubicBezTo>
                <a:cubicBezTo>
                  <a:pt x="721744" y="334279"/>
                  <a:pt x="717367" y="332509"/>
                  <a:pt x="713409" y="332509"/>
                </a:cubicBezTo>
              </a:path>
            </a:pathLst>
          </a:cu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fr-FR"/>
          </a:p>
        </p:txBody>
      </p:sp>
      <p:sp>
        <p:nvSpPr>
          <p:cNvPr id="34" name="Forme libre 33"/>
          <p:cNvSpPr/>
          <p:nvPr/>
        </p:nvSpPr>
        <p:spPr>
          <a:xfrm>
            <a:off x="4736601" y="2778826"/>
            <a:ext cx="3219867" cy="3063834"/>
          </a:xfrm>
          <a:custGeom>
            <a:avLst/>
            <a:gdLst>
              <a:gd name="connsiteX0" fmla="*/ 2364843 w 3219867"/>
              <a:gd name="connsiteY0" fmla="*/ 11875 h 3063834"/>
              <a:gd name="connsiteX1" fmla="*/ 2364843 w 3219867"/>
              <a:gd name="connsiteY1" fmla="*/ 11875 h 3063834"/>
              <a:gd name="connsiteX2" fmla="*/ 2246090 w 3219867"/>
              <a:gd name="connsiteY2" fmla="*/ 23751 h 3063834"/>
              <a:gd name="connsiteX3" fmla="*/ 2127337 w 3219867"/>
              <a:gd name="connsiteY3" fmla="*/ 59377 h 3063834"/>
              <a:gd name="connsiteX4" fmla="*/ 2056085 w 3219867"/>
              <a:gd name="connsiteY4" fmla="*/ 83127 h 3063834"/>
              <a:gd name="connsiteX5" fmla="*/ 2020459 w 3219867"/>
              <a:gd name="connsiteY5" fmla="*/ 95003 h 3063834"/>
              <a:gd name="connsiteX6" fmla="*/ 1949207 w 3219867"/>
              <a:gd name="connsiteY6" fmla="*/ 106878 h 3063834"/>
              <a:gd name="connsiteX7" fmla="*/ 1889830 w 3219867"/>
              <a:gd name="connsiteY7" fmla="*/ 130629 h 3063834"/>
              <a:gd name="connsiteX8" fmla="*/ 1759202 w 3219867"/>
              <a:gd name="connsiteY8" fmla="*/ 166255 h 3063834"/>
              <a:gd name="connsiteX9" fmla="*/ 1699825 w 3219867"/>
              <a:gd name="connsiteY9" fmla="*/ 201880 h 3063834"/>
              <a:gd name="connsiteX10" fmla="*/ 1616698 w 3219867"/>
              <a:gd name="connsiteY10" fmla="*/ 261257 h 3063834"/>
              <a:gd name="connsiteX11" fmla="*/ 1557321 w 3219867"/>
              <a:gd name="connsiteY11" fmla="*/ 285008 h 3063834"/>
              <a:gd name="connsiteX12" fmla="*/ 1497944 w 3219867"/>
              <a:gd name="connsiteY12" fmla="*/ 320634 h 3063834"/>
              <a:gd name="connsiteX13" fmla="*/ 1462318 w 3219867"/>
              <a:gd name="connsiteY13" fmla="*/ 344384 h 3063834"/>
              <a:gd name="connsiteX14" fmla="*/ 1391067 w 3219867"/>
              <a:gd name="connsiteY14" fmla="*/ 368135 h 3063834"/>
              <a:gd name="connsiteX15" fmla="*/ 1296064 w 3219867"/>
              <a:gd name="connsiteY15" fmla="*/ 415636 h 3063834"/>
              <a:gd name="connsiteX16" fmla="*/ 1201061 w 3219867"/>
              <a:gd name="connsiteY16" fmla="*/ 451262 h 3063834"/>
              <a:gd name="connsiteX17" fmla="*/ 1117934 w 3219867"/>
              <a:gd name="connsiteY17" fmla="*/ 498764 h 3063834"/>
              <a:gd name="connsiteX18" fmla="*/ 999181 w 3219867"/>
              <a:gd name="connsiteY18" fmla="*/ 534390 h 3063834"/>
              <a:gd name="connsiteX19" fmla="*/ 927929 w 3219867"/>
              <a:gd name="connsiteY19" fmla="*/ 558140 h 3063834"/>
              <a:gd name="connsiteX20" fmla="*/ 892303 w 3219867"/>
              <a:gd name="connsiteY20" fmla="*/ 581891 h 3063834"/>
              <a:gd name="connsiteX21" fmla="*/ 809176 w 3219867"/>
              <a:gd name="connsiteY21" fmla="*/ 605642 h 3063834"/>
              <a:gd name="connsiteX22" fmla="*/ 737924 w 3219867"/>
              <a:gd name="connsiteY22" fmla="*/ 629392 h 3063834"/>
              <a:gd name="connsiteX23" fmla="*/ 666672 w 3219867"/>
              <a:gd name="connsiteY23" fmla="*/ 688769 h 3063834"/>
              <a:gd name="connsiteX24" fmla="*/ 583544 w 3219867"/>
              <a:gd name="connsiteY24" fmla="*/ 736270 h 3063834"/>
              <a:gd name="connsiteX25" fmla="*/ 512293 w 3219867"/>
              <a:gd name="connsiteY25" fmla="*/ 783771 h 3063834"/>
              <a:gd name="connsiteX26" fmla="*/ 488542 w 3219867"/>
              <a:gd name="connsiteY26" fmla="*/ 819397 h 3063834"/>
              <a:gd name="connsiteX27" fmla="*/ 441041 w 3219867"/>
              <a:gd name="connsiteY27" fmla="*/ 914400 h 3063834"/>
              <a:gd name="connsiteX28" fmla="*/ 405415 w 3219867"/>
              <a:gd name="connsiteY28" fmla="*/ 938151 h 3063834"/>
              <a:gd name="connsiteX29" fmla="*/ 357913 w 3219867"/>
              <a:gd name="connsiteY29" fmla="*/ 1009403 h 3063834"/>
              <a:gd name="connsiteX30" fmla="*/ 334163 w 3219867"/>
              <a:gd name="connsiteY30" fmla="*/ 1045029 h 3063834"/>
              <a:gd name="connsiteX31" fmla="*/ 298537 w 3219867"/>
              <a:gd name="connsiteY31" fmla="*/ 1080655 h 3063834"/>
              <a:gd name="connsiteX32" fmla="*/ 251035 w 3219867"/>
              <a:gd name="connsiteY32" fmla="*/ 1151906 h 3063834"/>
              <a:gd name="connsiteX33" fmla="*/ 191659 w 3219867"/>
              <a:gd name="connsiteY33" fmla="*/ 1223158 h 3063834"/>
              <a:gd name="connsiteX34" fmla="*/ 156033 w 3219867"/>
              <a:gd name="connsiteY34" fmla="*/ 1318161 h 3063834"/>
              <a:gd name="connsiteX35" fmla="*/ 144157 w 3219867"/>
              <a:gd name="connsiteY35" fmla="*/ 1353787 h 3063834"/>
              <a:gd name="connsiteX36" fmla="*/ 96656 w 3219867"/>
              <a:gd name="connsiteY36" fmla="*/ 1425039 h 3063834"/>
              <a:gd name="connsiteX37" fmla="*/ 72905 w 3219867"/>
              <a:gd name="connsiteY37" fmla="*/ 1460665 h 3063834"/>
              <a:gd name="connsiteX38" fmla="*/ 61030 w 3219867"/>
              <a:gd name="connsiteY38" fmla="*/ 1496291 h 3063834"/>
              <a:gd name="connsiteX39" fmla="*/ 49155 w 3219867"/>
              <a:gd name="connsiteY39" fmla="*/ 1543792 h 3063834"/>
              <a:gd name="connsiteX40" fmla="*/ 25404 w 3219867"/>
              <a:gd name="connsiteY40" fmla="*/ 1579418 h 3063834"/>
              <a:gd name="connsiteX41" fmla="*/ 25404 w 3219867"/>
              <a:gd name="connsiteY41" fmla="*/ 1900052 h 3063834"/>
              <a:gd name="connsiteX42" fmla="*/ 49155 w 3219867"/>
              <a:gd name="connsiteY42" fmla="*/ 1947553 h 3063834"/>
              <a:gd name="connsiteX43" fmla="*/ 61030 w 3219867"/>
              <a:gd name="connsiteY43" fmla="*/ 1983179 h 3063834"/>
              <a:gd name="connsiteX44" fmla="*/ 84781 w 3219867"/>
              <a:gd name="connsiteY44" fmla="*/ 2018805 h 3063834"/>
              <a:gd name="connsiteX45" fmla="*/ 120407 w 3219867"/>
              <a:gd name="connsiteY45" fmla="*/ 2066306 h 3063834"/>
              <a:gd name="connsiteX46" fmla="*/ 227285 w 3219867"/>
              <a:gd name="connsiteY46" fmla="*/ 2125683 h 3063834"/>
              <a:gd name="connsiteX47" fmla="*/ 262911 w 3219867"/>
              <a:gd name="connsiteY47" fmla="*/ 2149434 h 3063834"/>
              <a:gd name="connsiteX48" fmla="*/ 405415 w 3219867"/>
              <a:gd name="connsiteY48" fmla="*/ 2185060 h 3063834"/>
              <a:gd name="connsiteX49" fmla="*/ 500417 w 3219867"/>
              <a:gd name="connsiteY49" fmla="*/ 2208810 h 3063834"/>
              <a:gd name="connsiteX50" fmla="*/ 571669 w 3219867"/>
              <a:gd name="connsiteY50" fmla="*/ 2232561 h 3063834"/>
              <a:gd name="connsiteX51" fmla="*/ 654796 w 3219867"/>
              <a:gd name="connsiteY51" fmla="*/ 2244436 h 3063834"/>
              <a:gd name="connsiteX52" fmla="*/ 1046682 w 3219867"/>
              <a:gd name="connsiteY52" fmla="*/ 2220686 h 3063834"/>
              <a:gd name="connsiteX53" fmla="*/ 1082308 w 3219867"/>
              <a:gd name="connsiteY53" fmla="*/ 2208810 h 3063834"/>
              <a:gd name="connsiteX54" fmla="*/ 1307939 w 3219867"/>
              <a:gd name="connsiteY54" fmla="*/ 2185060 h 3063834"/>
              <a:gd name="connsiteX55" fmla="*/ 1391067 w 3219867"/>
              <a:gd name="connsiteY55" fmla="*/ 2208810 h 3063834"/>
              <a:gd name="connsiteX56" fmla="*/ 1462318 w 3219867"/>
              <a:gd name="connsiteY56" fmla="*/ 2232561 h 3063834"/>
              <a:gd name="connsiteX57" fmla="*/ 1569196 w 3219867"/>
              <a:gd name="connsiteY57" fmla="*/ 2291938 h 3063834"/>
              <a:gd name="connsiteX58" fmla="*/ 1676074 w 3219867"/>
              <a:gd name="connsiteY58" fmla="*/ 2375065 h 3063834"/>
              <a:gd name="connsiteX59" fmla="*/ 1711700 w 3219867"/>
              <a:gd name="connsiteY59" fmla="*/ 2410691 h 3063834"/>
              <a:gd name="connsiteX60" fmla="*/ 1747326 w 3219867"/>
              <a:gd name="connsiteY60" fmla="*/ 2422566 h 3063834"/>
              <a:gd name="connsiteX61" fmla="*/ 1794828 w 3219867"/>
              <a:gd name="connsiteY61" fmla="*/ 2470068 h 3063834"/>
              <a:gd name="connsiteX62" fmla="*/ 1830454 w 3219867"/>
              <a:gd name="connsiteY62" fmla="*/ 2493818 h 3063834"/>
              <a:gd name="connsiteX63" fmla="*/ 1901705 w 3219867"/>
              <a:gd name="connsiteY63" fmla="*/ 2541319 h 3063834"/>
              <a:gd name="connsiteX64" fmla="*/ 1937331 w 3219867"/>
              <a:gd name="connsiteY64" fmla="*/ 2565070 h 3063834"/>
              <a:gd name="connsiteX65" fmla="*/ 1984833 w 3219867"/>
              <a:gd name="connsiteY65" fmla="*/ 2612571 h 3063834"/>
              <a:gd name="connsiteX66" fmla="*/ 2067960 w 3219867"/>
              <a:gd name="connsiteY66" fmla="*/ 2719449 h 3063834"/>
              <a:gd name="connsiteX67" fmla="*/ 2103586 w 3219867"/>
              <a:gd name="connsiteY67" fmla="*/ 2790701 h 3063834"/>
              <a:gd name="connsiteX68" fmla="*/ 2139212 w 3219867"/>
              <a:gd name="connsiteY68" fmla="*/ 2861953 h 3063834"/>
              <a:gd name="connsiteX69" fmla="*/ 2174838 w 3219867"/>
              <a:gd name="connsiteY69" fmla="*/ 2873829 h 3063834"/>
              <a:gd name="connsiteX70" fmla="*/ 2293591 w 3219867"/>
              <a:gd name="connsiteY70" fmla="*/ 2980706 h 3063834"/>
              <a:gd name="connsiteX71" fmla="*/ 2364843 w 3219867"/>
              <a:gd name="connsiteY71" fmla="*/ 3028208 h 3063834"/>
              <a:gd name="connsiteX72" fmla="*/ 2447970 w 3219867"/>
              <a:gd name="connsiteY72" fmla="*/ 3051958 h 3063834"/>
              <a:gd name="connsiteX73" fmla="*/ 2554848 w 3219867"/>
              <a:gd name="connsiteY73" fmla="*/ 3063834 h 3063834"/>
              <a:gd name="connsiteX74" fmla="*/ 2768604 w 3219867"/>
              <a:gd name="connsiteY74" fmla="*/ 3051958 h 3063834"/>
              <a:gd name="connsiteX75" fmla="*/ 2804230 w 3219867"/>
              <a:gd name="connsiteY75" fmla="*/ 3016332 h 3063834"/>
              <a:gd name="connsiteX76" fmla="*/ 2839856 w 3219867"/>
              <a:gd name="connsiteY76" fmla="*/ 3004457 h 3063834"/>
              <a:gd name="connsiteX77" fmla="*/ 2911108 w 3219867"/>
              <a:gd name="connsiteY77" fmla="*/ 2933205 h 3063834"/>
              <a:gd name="connsiteX78" fmla="*/ 2970485 w 3219867"/>
              <a:gd name="connsiteY78" fmla="*/ 2826327 h 3063834"/>
              <a:gd name="connsiteX79" fmla="*/ 2982360 w 3219867"/>
              <a:gd name="connsiteY79" fmla="*/ 2778826 h 3063834"/>
              <a:gd name="connsiteX80" fmla="*/ 3006111 w 3219867"/>
              <a:gd name="connsiteY80" fmla="*/ 2743200 h 3063834"/>
              <a:gd name="connsiteX81" fmla="*/ 3029861 w 3219867"/>
              <a:gd name="connsiteY81" fmla="*/ 2695699 h 3063834"/>
              <a:gd name="connsiteX82" fmla="*/ 3053612 w 3219867"/>
              <a:gd name="connsiteY82" fmla="*/ 2636322 h 3063834"/>
              <a:gd name="connsiteX83" fmla="*/ 3077363 w 3219867"/>
              <a:gd name="connsiteY83" fmla="*/ 2565070 h 3063834"/>
              <a:gd name="connsiteX84" fmla="*/ 3101113 w 3219867"/>
              <a:gd name="connsiteY84" fmla="*/ 2529444 h 3063834"/>
              <a:gd name="connsiteX85" fmla="*/ 3112989 w 3219867"/>
              <a:gd name="connsiteY85" fmla="*/ 2481943 h 3063834"/>
              <a:gd name="connsiteX86" fmla="*/ 3124864 w 3219867"/>
              <a:gd name="connsiteY86" fmla="*/ 2339439 h 3063834"/>
              <a:gd name="connsiteX87" fmla="*/ 3148615 w 3219867"/>
              <a:gd name="connsiteY87" fmla="*/ 2268187 h 3063834"/>
              <a:gd name="connsiteX88" fmla="*/ 3172365 w 3219867"/>
              <a:gd name="connsiteY88" fmla="*/ 2173184 h 3063834"/>
              <a:gd name="connsiteX89" fmla="*/ 3196116 w 3219867"/>
              <a:gd name="connsiteY89" fmla="*/ 1959429 h 3063834"/>
              <a:gd name="connsiteX90" fmla="*/ 3219867 w 3219867"/>
              <a:gd name="connsiteY90" fmla="*/ 1710047 h 3063834"/>
              <a:gd name="connsiteX91" fmla="*/ 3207991 w 3219867"/>
              <a:gd name="connsiteY91" fmla="*/ 1045029 h 3063834"/>
              <a:gd name="connsiteX92" fmla="*/ 3184241 w 3219867"/>
              <a:gd name="connsiteY92" fmla="*/ 926275 h 3063834"/>
              <a:gd name="connsiteX93" fmla="*/ 3148615 w 3219867"/>
              <a:gd name="connsiteY93" fmla="*/ 760021 h 3063834"/>
              <a:gd name="connsiteX94" fmla="*/ 3112989 w 3219867"/>
              <a:gd name="connsiteY94" fmla="*/ 665018 h 3063834"/>
              <a:gd name="connsiteX95" fmla="*/ 3101113 w 3219867"/>
              <a:gd name="connsiteY95" fmla="*/ 617517 h 3063834"/>
              <a:gd name="connsiteX96" fmla="*/ 3089238 w 3219867"/>
              <a:gd name="connsiteY96" fmla="*/ 581891 h 3063834"/>
              <a:gd name="connsiteX97" fmla="*/ 3053612 w 3219867"/>
              <a:gd name="connsiteY97" fmla="*/ 451262 h 3063834"/>
              <a:gd name="connsiteX98" fmla="*/ 3029861 w 3219867"/>
              <a:gd name="connsiteY98" fmla="*/ 403761 h 3063834"/>
              <a:gd name="connsiteX99" fmla="*/ 2994235 w 3219867"/>
              <a:gd name="connsiteY99" fmla="*/ 320634 h 3063834"/>
              <a:gd name="connsiteX100" fmla="*/ 2958609 w 3219867"/>
              <a:gd name="connsiteY100" fmla="*/ 273132 h 3063834"/>
              <a:gd name="connsiteX101" fmla="*/ 2911108 w 3219867"/>
              <a:gd name="connsiteY101" fmla="*/ 201880 h 3063834"/>
              <a:gd name="connsiteX102" fmla="*/ 2875482 w 3219867"/>
              <a:gd name="connsiteY102" fmla="*/ 178130 h 3063834"/>
              <a:gd name="connsiteX103" fmla="*/ 2804230 w 3219867"/>
              <a:gd name="connsiteY103" fmla="*/ 118753 h 3063834"/>
              <a:gd name="connsiteX104" fmla="*/ 2768604 w 3219867"/>
              <a:gd name="connsiteY104" fmla="*/ 106878 h 3063834"/>
              <a:gd name="connsiteX105" fmla="*/ 2685477 w 3219867"/>
              <a:gd name="connsiteY105" fmla="*/ 71252 h 3063834"/>
              <a:gd name="connsiteX106" fmla="*/ 2590474 w 3219867"/>
              <a:gd name="connsiteY106" fmla="*/ 47501 h 3063834"/>
              <a:gd name="connsiteX107" fmla="*/ 2542973 w 3219867"/>
              <a:gd name="connsiteY107" fmla="*/ 35626 h 3063834"/>
              <a:gd name="connsiteX108" fmla="*/ 2471721 w 3219867"/>
              <a:gd name="connsiteY108" fmla="*/ 11875 h 3063834"/>
              <a:gd name="connsiteX109" fmla="*/ 2436095 w 3219867"/>
              <a:gd name="connsiteY109" fmla="*/ 0 h 3063834"/>
              <a:gd name="connsiteX110" fmla="*/ 2293591 w 3219867"/>
              <a:gd name="connsiteY110" fmla="*/ 0 h 3063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3219867" h="3063834">
                <a:moveTo>
                  <a:pt x="2364843" y="11875"/>
                </a:moveTo>
                <a:lnTo>
                  <a:pt x="2364843" y="11875"/>
                </a:lnTo>
                <a:cubicBezTo>
                  <a:pt x="2325259" y="15834"/>
                  <a:pt x="2285472" y="18125"/>
                  <a:pt x="2246090" y="23751"/>
                </a:cubicBezTo>
                <a:cubicBezTo>
                  <a:pt x="2214679" y="28238"/>
                  <a:pt x="2152136" y="51111"/>
                  <a:pt x="2127337" y="59377"/>
                </a:cubicBezTo>
                <a:lnTo>
                  <a:pt x="2056085" y="83127"/>
                </a:lnTo>
                <a:cubicBezTo>
                  <a:pt x="2044210" y="87086"/>
                  <a:pt x="2032806" y="92945"/>
                  <a:pt x="2020459" y="95003"/>
                </a:cubicBezTo>
                <a:lnTo>
                  <a:pt x="1949207" y="106878"/>
                </a:lnTo>
                <a:cubicBezTo>
                  <a:pt x="1929415" y="114795"/>
                  <a:pt x="1910396" y="125020"/>
                  <a:pt x="1889830" y="130629"/>
                </a:cubicBezTo>
                <a:cubicBezTo>
                  <a:pt x="1795101" y="156464"/>
                  <a:pt x="1843103" y="124305"/>
                  <a:pt x="1759202" y="166255"/>
                </a:cubicBezTo>
                <a:cubicBezTo>
                  <a:pt x="1738557" y="176577"/>
                  <a:pt x="1719030" y="189077"/>
                  <a:pt x="1699825" y="201880"/>
                </a:cubicBezTo>
                <a:cubicBezTo>
                  <a:pt x="1683688" y="212638"/>
                  <a:pt x="1637941" y="250635"/>
                  <a:pt x="1616698" y="261257"/>
                </a:cubicBezTo>
                <a:cubicBezTo>
                  <a:pt x="1597632" y="270790"/>
                  <a:pt x="1576388" y="275475"/>
                  <a:pt x="1557321" y="285008"/>
                </a:cubicBezTo>
                <a:cubicBezTo>
                  <a:pt x="1536676" y="295330"/>
                  <a:pt x="1517517" y="308401"/>
                  <a:pt x="1497944" y="320634"/>
                </a:cubicBezTo>
                <a:cubicBezTo>
                  <a:pt x="1485841" y="328198"/>
                  <a:pt x="1475360" y="338587"/>
                  <a:pt x="1462318" y="344384"/>
                </a:cubicBezTo>
                <a:cubicBezTo>
                  <a:pt x="1439441" y="354552"/>
                  <a:pt x="1391067" y="368135"/>
                  <a:pt x="1391067" y="368135"/>
                </a:cubicBezTo>
                <a:cubicBezTo>
                  <a:pt x="1303542" y="433778"/>
                  <a:pt x="1385003" y="382284"/>
                  <a:pt x="1296064" y="415636"/>
                </a:cubicBezTo>
                <a:cubicBezTo>
                  <a:pt x="1171868" y="462210"/>
                  <a:pt x="1322988" y="420782"/>
                  <a:pt x="1201061" y="451262"/>
                </a:cubicBezTo>
                <a:cubicBezTo>
                  <a:pt x="1168928" y="472684"/>
                  <a:pt x="1155599" y="483698"/>
                  <a:pt x="1117934" y="498764"/>
                </a:cubicBezTo>
                <a:cubicBezTo>
                  <a:pt x="1033986" y="532343"/>
                  <a:pt x="1069153" y="513398"/>
                  <a:pt x="999181" y="534390"/>
                </a:cubicBezTo>
                <a:cubicBezTo>
                  <a:pt x="975202" y="541584"/>
                  <a:pt x="927929" y="558140"/>
                  <a:pt x="927929" y="558140"/>
                </a:cubicBezTo>
                <a:cubicBezTo>
                  <a:pt x="916054" y="566057"/>
                  <a:pt x="905069" y="575508"/>
                  <a:pt x="892303" y="581891"/>
                </a:cubicBezTo>
                <a:cubicBezTo>
                  <a:pt x="872354" y="591865"/>
                  <a:pt x="828192" y="599937"/>
                  <a:pt x="809176" y="605642"/>
                </a:cubicBezTo>
                <a:cubicBezTo>
                  <a:pt x="785197" y="612836"/>
                  <a:pt x="737924" y="629392"/>
                  <a:pt x="737924" y="629392"/>
                </a:cubicBezTo>
                <a:cubicBezTo>
                  <a:pt x="697412" y="690159"/>
                  <a:pt x="735548" y="645722"/>
                  <a:pt x="666672" y="688769"/>
                </a:cubicBezTo>
                <a:cubicBezTo>
                  <a:pt x="584509" y="740121"/>
                  <a:pt x="653534" y="712941"/>
                  <a:pt x="583544" y="736270"/>
                </a:cubicBezTo>
                <a:cubicBezTo>
                  <a:pt x="523919" y="825710"/>
                  <a:pt x="604312" y="722425"/>
                  <a:pt x="512293" y="783771"/>
                </a:cubicBezTo>
                <a:cubicBezTo>
                  <a:pt x="500418" y="791688"/>
                  <a:pt x="495376" y="806867"/>
                  <a:pt x="488542" y="819397"/>
                </a:cubicBezTo>
                <a:cubicBezTo>
                  <a:pt x="471588" y="850479"/>
                  <a:pt x="470500" y="894760"/>
                  <a:pt x="441041" y="914400"/>
                </a:cubicBezTo>
                <a:lnTo>
                  <a:pt x="405415" y="938151"/>
                </a:lnTo>
                <a:lnTo>
                  <a:pt x="357913" y="1009403"/>
                </a:lnTo>
                <a:cubicBezTo>
                  <a:pt x="349996" y="1021278"/>
                  <a:pt x="344255" y="1034937"/>
                  <a:pt x="334163" y="1045029"/>
                </a:cubicBezTo>
                <a:cubicBezTo>
                  <a:pt x="322288" y="1056904"/>
                  <a:pt x="308848" y="1067399"/>
                  <a:pt x="298537" y="1080655"/>
                </a:cubicBezTo>
                <a:cubicBezTo>
                  <a:pt x="281012" y="1103187"/>
                  <a:pt x="271219" y="1131722"/>
                  <a:pt x="251035" y="1151906"/>
                </a:cubicBezTo>
                <a:cubicBezTo>
                  <a:pt x="205317" y="1197624"/>
                  <a:pt x="224725" y="1173558"/>
                  <a:pt x="191659" y="1223158"/>
                </a:cubicBezTo>
                <a:cubicBezTo>
                  <a:pt x="169764" y="1310733"/>
                  <a:pt x="193291" y="1231225"/>
                  <a:pt x="156033" y="1318161"/>
                </a:cubicBezTo>
                <a:cubicBezTo>
                  <a:pt x="151102" y="1329667"/>
                  <a:pt x="150236" y="1342845"/>
                  <a:pt x="144157" y="1353787"/>
                </a:cubicBezTo>
                <a:cubicBezTo>
                  <a:pt x="130294" y="1378740"/>
                  <a:pt x="112490" y="1401288"/>
                  <a:pt x="96656" y="1425039"/>
                </a:cubicBezTo>
                <a:lnTo>
                  <a:pt x="72905" y="1460665"/>
                </a:lnTo>
                <a:cubicBezTo>
                  <a:pt x="68947" y="1472540"/>
                  <a:pt x="64469" y="1484255"/>
                  <a:pt x="61030" y="1496291"/>
                </a:cubicBezTo>
                <a:cubicBezTo>
                  <a:pt x="56546" y="1511984"/>
                  <a:pt x="55584" y="1528791"/>
                  <a:pt x="49155" y="1543792"/>
                </a:cubicBezTo>
                <a:cubicBezTo>
                  <a:pt x="43533" y="1556910"/>
                  <a:pt x="33321" y="1567543"/>
                  <a:pt x="25404" y="1579418"/>
                </a:cubicBezTo>
                <a:cubicBezTo>
                  <a:pt x="-14598" y="1699428"/>
                  <a:pt x="-1734" y="1646764"/>
                  <a:pt x="25404" y="1900052"/>
                </a:cubicBezTo>
                <a:cubicBezTo>
                  <a:pt x="27290" y="1917654"/>
                  <a:pt x="42182" y="1931282"/>
                  <a:pt x="49155" y="1947553"/>
                </a:cubicBezTo>
                <a:cubicBezTo>
                  <a:pt x="54086" y="1959059"/>
                  <a:pt x="55432" y="1971983"/>
                  <a:pt x="61030" y="1983179"/>
                </a:cubicBezTo>
                <a:cubicBezTo>
                  <a:pt x="67413" y="1995945"/>
                  <a:pt x="76485" y="2007191"/>
                  <a:pt x="84781" y="2018805"/>
                </a:cubicBezTo>
                <a:cubicBezTo>
                  <a:pt x="96285" y="2034910"/>
                  <a:pt x="105614" y="2053157"/>
                  <a:pt x="120407" y="2066306"/>
                </a:cubicBezTo>
                <a:cubicBezTo>
                  <a:pt x="169409" y="2109864"/>
                  <a:pt x="178903" y="2109556"/>
                  <a:pt x="227285" y="2125683"/>
                </a:cubicBezTo>
                <a:cubicBezTo>
                  <a:pt x="239160" y="2133600"/>
                  <a:pt x="249869" y="2143637"/>
                  <a:pt x="262911" y="2149434"/>
                </a:cubicBezTo>
                <a:cubicBezTo>
                  <a:pt x="332214" y="2180235"/>
                  <a:pt x="333312" y="2169609"/>
                  <a:pt x="405415" y="2185060"/>
                </a:cubicBezTo>
                <a:cubicBezTo>
                  <a:pt x="437332" y="2191899"/>
                  <a:pt x="469450" y="2198488"/>
                  <a:pt x="500417" y="2208810"/>
                </a:cubicBezTo>
                <a:cubicBezTo>
                  <a:pt x="524168" y="2216727"/>
                  <a:pt x="546885" y="2229021"/>
                  <a:pt x="571669" y="2232561"/>
                </a:cubicBezTo>
                <a:lnTo>
                  <a:pt x="654796" y="2244436"/>
                </a:lnTo>
                <a:lnTo>
                  <a:pt x="1046682" y="2220686"/>
                </a:lnTo>
                <a:cubicBezTo>
                  <a:pt x="1058557" y="2216727"/>
                  <a:pt x="1070164" y="2211846"/>
                  <a:pt x="1082308" y="2208810"/>
                </a:cubicBezTo>
                <a:cubicBezTo>
                  <a:pt x="1164280" y="2188317"/>
                  <a:pt x="1209319" y="2192104"/>
                  <a:pt x="1307939" y="2185060"/>
                </a:cubicBezTo>
                <a:cubicBezTo>
                  <a:pt x="1335648" y="2192977"/>
                  <a:pt x="1363523" y="2200335"/>
                  <a:pt x="1391067" y="2208810"/>
                </a:cubicBezTo>
                <a:cubicBezTo>
                  <a:pt x="1414995" y="2216172"/>
                  <a:pt x="1462318" y="2232561"/>
                  <a:pt x="1462318" y="2232561"/>
                </a:cubicBezTo>
                <a:cubicBezTo>
                  <a:pt x="1543985" y="2287006"/>
                  <a:pt x="1506490" y="2271035"/>
                  <a:pt x="1569196" y="2291938"/>
                </a:cubicBezTo>
                <a:cubicBezTo>
                  <a:pt x="1649299" y="2372041"/>
                  <a:pt x="1608583" y="2352569"/>
                  <a:pt x="1676074" y="2375065"/>
                </a:cubicBezTo>
                <a:cubicBezTo>
                  <a:pt x="1687949" y="2386940"/>
                  <a:pt x="1697726" y="2401375"/>
                  <a:pt x="1711700" y="2410691"/>
                </a:cubicBezTo>
                <a:cubicBezTo>
                  <a:pt x="1722115" y="2417635"/>
                  <a:pt x="1737140" y="2415290"/>
                  <a:pt x="1747326" y="2422566"/>
                </a:cubicBezTo>
                <a:cubicBezTo>
                  <a:pt x="1765548" y="2435581"/>
                  <a:pt x="1777826" y="2455495"/>
                  <a:pt x="1794828" y="2470068"/>
                </a:cubicBezTo>
                <a:cubicBezTo>
                  <a:pt x="1805664" y="2479356"/>
                  <a:pt x="1819490" y="2484681"/>
                  <a:pt x="1830454" y="2493818"/>
                </a:cubicBezTo>
                <a:cubicBezTo>
                  <a:pt x="1889758" y="2543237"/>
                  <a:pt x="1839097" y="2520450"/>
                  <a:pt x="1901705" y="2541319"/>
                </a:cubicBezTo>
                <a:cubicBezTo>
                  <a:pt x="1913580" y="2549236"/>
                  <a:pt x="1928415" y="2553925"/>
                  <a:pt x="1937331" y="2565070"/>
                </a:cubicBezTo>
                <a:cubicBezTo>
                  <a:pt x="1983393" y="2622647"/>
                  <a:pt x="1907105" y="2586662"/>
                  <a:pt x="1984833" y="2612571"/>
                </a:cubicBezTo>
                <a:cubicBezTo>
                  <a:pt x="2041650" y="2697797"/>
                  <a:pt x="2012150" y="2663639"/>
                  <a:pt x="2067960" y="2719449"/>
                </a:cubicBezTo>
                <a:cubicBezTo>
                  <a:pt x="2097808" y="2808996"/>
                  <a:pt x="2057545" y="2698618"/>
                  <a:pt x="2103586" y="2790701"/>
                </a:cubicBezTo>
                <a:cubicBezTo>
                  <a:pt x="2117929" y="2819387"/>
                  <a:pt x="2110849" y="2839263"/>
                  <a:pt x="2139212" y="2861953"/>
                </a:cubicBezTo>
                <a:cubicBezTo>
                  <a:pt x="2148987" y="2869773"/>
                  <a:pt x="2162963" y="2869870"/>
                  <a:pt x="2174838" y="2873829"/>
                </a:cubicBezTo>
                <a:cubicBezTo>
                  <a:pt x="2239049" y="2938039"/>
                  <a:pt x="2231615" y="2937322"/>
                  <a:pt x="2293591" y="2980706"/>
                </a:cubicBezTo>
                <a:cubicBezTo>
                  <a:pt x="2316976" y="2997076"/>
                  <a:pt x="2337763" y="3019182"/>
                  <a:pt x="2364843" y="3028208"/>
                </a:cubicBezTo>
                <a:cubicBezTo>
                  <a:pt x="2391446" y="3037075"/>
                  <a:pt x="2420277" y="3047698"/>
                  <a:pt x="2447970" y="3051958"/>
                </a:cubicBezTo>
                <a:cubicBezTo>
                  <a:pt x="2483398" y="3057409"/>
                  <a:pt x="2519222" y="3059875"/>
                  <a:pt x="2554848" y="3063834"/>
                </a:cubicBezTo>
                <a:cubicBezTo>
                  <a:pt x="2626100" y="3059875"/>
                  <a:pt x="2698503" y="3065311"/>
                  <a:pt x="2768604" y="3051958"/>
                </a:cubicBezTo>
                <a:cubicBezTo>
                  <a:pt x="2785102" y="3048816"/>
                  <a:pt x="2790256" y="3025648"/>
                  <a:pt x="2804230" y="3016332"/>
                </a:cubicBezTo>
                <a:cubicBezTo>
                  <a:pt x="2814645" y="3009388"/>
                  <a:pt x="2827981" y="3008415"/>
                  <a:pt x="2839856" y="3004457"/>
                </a:cubicBezTo>
                <a:cubicBezTo>
                  <a:pt x="2863607" y="2980706"/>
                  <a:pt x="2896087" y="2963247"/>
                  <a:pt x="2911108" y="2933205"/>
                </a:cubicBezTo>
                <a:cubicBezTo>
                  <a:pt x="2945182" y="2865059"/>
                  <a:pt x="2925751" y="2900884"/>
                  <a:pt x="2970485" y="2826327"/>
                </a:cubicBezTo>
                <a:cubicBezTo>
                  <a:pt x="2974443" y="2810493"/>
                  <a:pt x="2975931" y="2793827"/>
                  <a:pt x="2982360" y="2778826"/>
                </a:cubicBezTo>
                <a:cubicBezTo>
                  <a:pt x="2987982" y="2765708"/>
                  <a:pt x="2999030" y="2755592"/>
                  <a:pt x="3006111" y="2743200"/>
                </a:cubicBezTo>
                <a:cubicBezTo>
                  <a:pt x="3014894" y="2727830"/>
                  <a:pt x="3022671" y="2711876"/>
                  <a:pt x="3029861" y="2695699"/>
                </a:cubicBezTo>
                <a:cubicBezTo>
                  <a:pt x="3038519" y="2676219"/>
                  <a:pt x="3046327" y="2656356"/>
                  <a:pt x="3053612" y="2636322"/>
                </a:cubicBezTo>
                <a:cubicBezTo>
                  <a:pt x="3062168" y="2612794"/>
                  <a:pt x="3063476" y="2585901"/>
                  <a:pt x="3077363" y="2565070"/>
                </a:cubicBezTo>
                <a:lnTo>
                  <a:pt x="3101113" y="2529444"/>
                </a:lnTo>
                <a:cubicBezTo>
                  <a:pt x="3105072" y="2513610"/>
                  <a:pt x="3110965" y="2498138"/>
                  <a:pt x="3112989" y="2481943"/>
                </a:cubicBezTo>
                <a:cubicBezTo>
                  <a:pt x="3118901" y="2434645"/>
                  <a:pt x="3117028" y="2386456"/>
                  <a:pt x="3124864" y="2339439"/>
                </a:cubicBezTo>
                <a:cubicBezTo>
                  <a:pt x="3128980" y="2314744"/>
                  <a:pt x="3142543" y="2292475"/>
                  <a:pt x="3148615" y="2268187"/>
                </a:cubicBezTo>
                <a:lnTo>
                  <a:pt x="3172365" y="2173184"/>
                </a:lnTo>
                <a:cubicBezTo>
                  <a:pt x="3180282" y="2101932"/>
                  <a:pt x="3189319" y="2030796"/>
                  <a:pt x="3196116" y="1959429"/>
                </a:cubicBezTo>
                <a:lnTo>
                  <a:pt x="3219867" y="1710047"/>
                </a:lnTo>
                <a:cubicBezTo>
                  <a:pt x="3215908" y="1488374"/>
                  <a:pt x="3215139" y="1266622"/>
                  <a:pt x="3207991" y="1045029"/>
                </a:cubicBezTo>
                <a:cubicBezTo>
                  <a:pt x="3206592" y="1001670"/>
                  <a:pt x="3193036" y="967316"/>
                  <a:pt x="3184241" y="926275"/>
                </a:cubicBezTo>
                <a:cubicBezTo>
                  <a:pt x="3184055" y="925409"/>
                  <a:pt x="3159459" y="792553"/>
                  <a:pt x="3148615" y="760021"/>
                </a:cubicBezTo>
                <a:cubicBezTo>
                  <a:pt x="3123507" y="684697"/>
                  <a:pt x="3129672" y="723407"/>
                  <a:pt x="3112989" y="665018"/>
                </a:cubicBezTo>
                <a:cubicBezTo>
                  <a:pt x="3108505" y="649325"/>
                  <a:pt x="3105597" y="633210"/>
                  <a:pt x="3101113" y="617517"/>
                </a:cubicBezTo>
                <a:cubicBezTo>
                  <a:pt x="3097674" y="605481"/>
                  <a:pt x="3092532" y="593968"/>
                  <a:pt x="3089238" y="581891"/>
                </a:cubicBezTo>
                <a:cubicBezTo>
                  <a:pt x="3084701" y="565254"/>
                  <a:pt x="3067277" y="483146"/>
                  <a:pt x="3053612" y="451262"/>
                </a:cubicBezTo>
                <a:cubicBezTo>
                  <a:pt x="3046639" y="434991"/>
                  <a:pt x="3036834" y="420032"/>
                  <a:pt x="3029861" y="403761"/>
                </a:cubicBezTo>
                <a:cubicBezTo>
                  <a:pt x="3007820" y="352332"/>
                  <a:pt x="3030044" y="377929"/>
                  <a:pt x="2994235" y="320634"/>
                </a:cubicBezTo>
                <a:cubicBezTo>
                  <a:pt x="2983745" y="303850"/>
                  <a:pt x="2969959" y="289347"/>
                  <a:pt x="2958609" y="273132"/>
                </a:cubicBezTo>
                <a:cubicBezTo>
                  <a:pt x="2942240" y="249747"/>
                  <a:pt x="2934859" y="217713"/>
                  <a:pt x="2911108" y="201880"/>
                </a:cubicBezTo>
                <a:cubicBezTo>
                  <a:pt x="2899233" y="193963"/>
                  <a:pt x="2886446" y="187267"/>
                  <a:pt x="2875482" y="178130"/>
                </a:cubicBezTo>
                <a:cubicBezTo>
                  <a:pt x="2836087" y="145301"/>
                  <a:pt x="2848456" y="140866"/>
                  <a:pt x="2804230" y="118753"/>
                </a:cubicBezTo>
                <a:cubicBezTo>
                  <a:pt x="2793034" y="113155"/>
                  <a:pt x="2780110" y="111809"/>
                  <a:pt x="2768604" y="106878"/>
                </a:cubicBezTo>
                <a:cubicBezTo>
                  <a:pt x="2711826" y="82545"/>
                  <a:pt x="2736540" y="85178"/>
                  <a:pt x="2685477" y="71252"/>
                </a:cubicBezTo>
                <a:cubicBezTo>
                  <a:pt x="2653985" y="62663"/>
                  <a:pt x="2622142" y="55418"/>
                  <a:pt x="2590474" y="47501"/>
                </a:cubicBezTo>
                <a:cubicBezTo>
                  <a:pt x="2574640" y="43543"/>
                  <a:pt x="2558456" y="40787"/>
                  <a:pt x="2542973" y="35626"/>
                </a:cubicBezTo>
                <a:lnTo>
                  <a:pt x="2471721" y="11875"/>
                </a:lnTo>
                <a:cubicBezTo>
                  <a:pt x="2459846" y="7917"/>
                  <a:pt x="2448613" y="0"/>
                  <a:pt x="2436095" y="0"/>
                </a:cubicBezTo>
                <a:lnTo>
                  <a:pt x="2293591" y="0"/>
                </a:lnTo>
              </a:path>
            </a:pathLst>
          </a:cu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fr-FR"/>
          </a:p>
        </p:txBody>
      </p:sp>
      <p:cxnSp>
        <p:nvCxnSpPr>
          <p:cNvPr id="36" name="Connecteur droit 35"/>
          <p:cNvCxnSpPr>
            <a:endCxn id="28" idx="1"/>
          </p:cNvCxnSpPr>
          <p:nvPr/>
        </p:nvCxnSpPr>
        <p:spPr>
          <a:xfrm flipH="1" flipV="1">
            <a:off x="1618862" y="4625820"/>
            <a:ext cx="538055" cy="179964"/>
          </a:xfrm>
          <a:prstGeom prst="line">
            <a:avLst/>
          </a:prstGeom>
        </p:spPr>
        <p:style>
          <a:lnRef idx="3">
            <a:schemeClr val="accent2"/>
          </a:lnRef>
          <a:fillRef idx="0">
            <a:schemeClr val="accent2"/>
          </a:fillRef>
          <a:effectRef idx="2">
            <a:schemeClr val="accent2"/>
          </a:effectRef>
          <a:fontRef idx="minor">
            <a:schemeClr val="tx1"/>
          </a:fontRef>
        </p:style>
      </p:cxnSp>
      <p:cxnSp>
        <p:nvCxnSpPr>
          <p:cNvPr id="38" name="Connecteur droit 37"/>
          <p:cNvCxnSpPr>
            <a:stCxn id="28" idx="1"/>
            <a:endCxn id="22" idx="2"/>
          </p:cNvCxnSpPr>
          <p:nvPr/>
        </p:nvCxnSpPr>
        <p:spPr>
          <a:xfrm flipH="1" flipV="1">
            <a:off x="1369580" y="4215346"/>
            <a:ext cx="249282" cy="410474"/>
          </a:xfrm>
          <a:prstGeom prst="line">
            <a:avLst/>
          </a:prstGeom>
        </p:spPr>
        <p:style>
          <a:lnRef idx="3">
            <a:schemeClr val="accent2"/>
          </a:lnRef>
          <a:fillRef idx="0">
            <a:schemeClr val="accent2"/>
          </a:fillRef>
          <a:effectRef idx="2">
            <a:schemeClr val="accent2"/>
          </a:effectRef>
          <a:fontRef idx="minor">
            <a:schemeClr val="tx1"/>
          </a:fontRef>
        </p:style>
      </p:cxnSp>
      <p:cxnSp>
        <p:nvCxnSpPr>
          <p:cNvPr id="40" name="Connecteur droit 39"/>
          <p:cNvCxnSpPr>
            <a:stCxn id="22" idx="2"/>
            <a:endCxn id="21" idx="1"/>
          </p:cNvCxnSpPr>
          <p:nvPr/>
        </p:nvCxnSpPr>
        <p:spPr>
          <a:xfrm flipV="1">
            <a:off x="1369580" y="3800894"/>
            <a:ext cx="208834" cy="414452"/>
          </a:xfrm>
          <a:prstGeom prst="line">
            <a:avLst/>
          </a:prstGeom>
        </p:spPr>
        <p:style>
          <a:lnRef idx="3">
            <a:schemeClr val="accent2"/>
          </a:lnRef>
          <a:fillRef idx="0">
            <a:schemeClr val="accent2"/>
          </a:fillRef>
          <a:effectRef idx="2">
            <a:schemeClr val="accent2"/>
          </a:effectRef>
          <a:fontRef idx="minor">
            <a:schemeClr val="tx1"/>
          </a:fontRef>
        </p:style>
      </p:cxnSp>
      <p:cxnSp>
        <p:nvCxnSpPr>
          <p:cNvPr id="42" name="Connecteur droit 41"/>
          <p:cNvCxnSpPr>
            <a:endCxn id="20" idx="1"/>
          </p:cNvCxnSpPr>
          <p:nvPr/>
        </p:nvCxnSpPr>
        <p:spPr>
          <a:xfrm flipV="1">
            <a:off x="1569088" y="3665767"/>
            <a:ext cx="302249" cy="128245"/>
          </a:xfrm>
          <a:prstGeom prst="line">
            <a:avLst/>
          </a:prstGeom>
        </p:spPr>
        <p:style>
          <a:lnRef idx="3">
            <a:schemeClr val="accent2"/>
          </a:lnRef>
          <a:fillRef idx="0">
            <a:schemeClr val="accent2"/>
          </a:fillRef>
          <a:effectRef idx="2">
            <a:schemeClr val="accent2"/>
          </a:effectRef>
          <a:fontRef idx="minor">
            <a:schemeClr val="tx1"/>
          </a:fontRef>
        </p:style>
      </p:cxnSp>
      <p:cxnSp>
        <p:nvCxnSpPr>
          <p:cNvPr id="44" name="Connecteur droit 43"/>
          <p:cNvCxnSpPr>
            <a:stCxn id="20" idx="1"/>
          </p:cNvCxnSpPr>
          <p:nvPr/>
        </p:nvCxnSpPr>
        <p:spPr>
          <a:xfrm>
            <a:off x="1871337" y="3665767"/>
            <a:ext cx="285580" cy="1115552"/>
          </a:xfrm>
          <a:prstGeom prst="line">
            <a:avLst/>
          </a:prstGeom>
        </p:spPr>
        <p:style>
          <a:lnRef idx="3">
            <a:schemeClr val="accent2"/>
          </a:lnRef>
          <a:fillRef idx="0">
            <a:schemeClr val="accent2"/>
          </a:fillRef>
          <a:effectRef idx="2">
            <a:schemeClr val="accent2"/>
          </a:effectRef>
          <a:fontRef idx="minor">
            <a:schemeClr val="tx1"/>
          </a:fontRef>
        </p:style>
      </p:cxnSp>
      <p:cxnSp>
        <p:nvCxnSpPr>
          <p:cNvPr id="49" name="Connecteur droit 48"/>
          <p:cNvCxnSpPr>
            <a:endCxn id="29" idx="0"/>
          </p:cNvCxnSpPr>
          <p:nvPr/>
        </p:nvCxnSpPr>
        <p:spPr>
          <a:xfrm flipV="1">
            <a:off x="2459166" y="4781319"/>
            <a:ext cx="835496" cy="111315"/>
          </a:xfrm>
          <a:prstGeom prst="line">
            <a:avLst/>
          </a:prstGeom>
        </p:spPr>
        <p:style>
          <a:lnRef idx="3">
            <a:schemeClr val="accent2"/>
          </a:lnRef>
          <a:fillRef idx="0">
            <a:schemeClr val="accent2"/>
          </a:fillRef>
          <a:effectRef idx="2">
            <a:schemeClr val="accent2"/>
          </a:effectRef>
          <a:fontRef idx="minor">
            <a:schemeClr val="tx1"/>
          </a:fontRef>
        </p:style>
      </p:cxnSp>
      <p:cxnSp>
        <p:nvCxnSpPr>
          <p:cNvPr id="51" name="Connecteur droit 50"/>
          <p:cNvCxnSpPr>
            <a:stCxn id="29" idx="1"/>
          </p:cNvCxnSpPr>
          <p:nvPr/>
        </p:nvCxnSpPr>
        <p:spPr>
          <a:xfrm flipH="1">
            <a:off x="2472423" y="4964512"/>
            <a:ext cx="725464" cy="108551"/>
          </a:xfrm>
          <a:prstGeom prst="line">
            <a:avLst/>
          </a:prstGeom>
        </p:spPr>
        <p:style>
          <a:lnRef idx="3">
            <a:schemeClr val="accent2"/>
          </a:lnRef>
          <a:fillRef idx="0">
            <a:schemeClr val="accent2"/>
          </a:fillRef>
          <a:effectRef idx="2">
            <a:schemeClr val="accent2"/>
          </a:effectRef>
          <a:fontRef idx="minor">
            <a:schemeClr val="tx1"/>
          </a:fontRef>
        </p:style>
      </p:cxnSp>
      <p:cxnSp>
        <p:nvCxnSpPr>
          <p:cNvPr id="53" name="Connecteur droit 52"/>
          <p:cNvCxnSpPr>
            <a:endCxn id="16" idx="3"/>
          </p:cNvCxnSpPr>
          <p:nvPr/>
        </p:nvCxnSpPr>
        <p:spPr>
          <a:xfrm>
            <a:off x="3568064" y="2997734"/>
            <a:ext cx="193549" cy="276888"/>
          </a:xfrm>
          <a:prstGeom prst="line">
            <a:avLst/>
          </a:prstGeom>
        </p:spPr>
        <p:style>
          <a:lnRef idx="3">
            <a:schemeClr val="accent2"/>
          </a:lnRef>
          <a:fillRef idx="0">
            <a:schemeClr val="accent2"/>
          </a:fillRef>
          <a:effectRef idx="2">
            <a:schemeClr val="accent2"/>
          </a:effectRef>
          <a:fontRef idx="minor">
            <a:schemeClr val="tx1"/>
          </a:fontRef>
        </p:style>
      </p:cxnSp>
      <p:cxnSp>
        <p:nvCxnSpPr>
          <p:cNvPr id="56" name="Connecteur droit 55"/>
          <p:cNvCxnSpPr>
            <a:endCxn id="17" idx="1"/>
          </p:cNvCxnSpPr>
          <p:nvPr/>
        </p:nvCxnSpPr>
        <p:spPr>
          <a:xfrm>
            <a:off x="3736249" y="3244776"/>
            <a:ext cx="74882" cy="382467"/>
          </a:xfrm>
          <a:prstGeom prst="line">
            <a:avLst/>
          </a:prstGeom>
        </p:spPr>
        <p:style>
          <a:lnRef idx="3">
            <a:schemeClr val="accent2"/>
          </a:lnRef>
          <a:fillRef idx="0">
            <a:schemeClr val="accent2"/>
          </a:fillRef>
          <a:effectRef idx="2">
            <a:schemeClr val="accent2"/>
          </a:effectRef>
          <a:fontRef idx="minor">
            <a:schemeClr val="tx1"/>
          </a:fontRef>
        </p:style>
      </p:cxnSp>
      <p:cxnSp>
        <p:nvCxnSpPr>
          <p:cNvPr id="58" name="Connecteur droit 57"/>
          <p:cNvCxnSpPr>
            <a:endCxn id="18" idx="1"/>
          </p:cNvCxnSpPr>
          <p:nvPr/>
        </p:nvCxnSpPr>
        <p:spPr>
          <a:xfrm flipH="1">
            <a:off x="3495920" y="3649469"/>
            <a:ext cx="292309" cy="312617"/>
          </a:xfrm>
          <a:prstGeom prst="line">
            <a:avLst/>
          </a:prstGeom>
        </p:spPr>
        <p:style>
          <a:lnRef idx="3">
            <a:schemeClr val="accent2"/>
          </a:lnRef>
          <a:fillRef idx="0">
            <a:schemeClr val="accent2"/>
          </a:fillRef>
          <a:effectRef idx="2">
            <a:schemeClr val="accent2"/>
          </a:effectRef>
          <a:fontRef idx="minor">
            <a:schemeClr val="tx1"/>
          </a:fontRef>
        </p:style>
      </p:cxnSp>
      <p:cxnSp>
        <p:nvCxnSpPr>
          <p:cNvPr id="60" name="Connecteur droit 59"/>
          <p:cNvCxnSpPr>
            <a:stCxn id="18" idx="1"/>
            <a:endCxn id="19" idx="1"/>
          </p:cNvCxnSpPr>
          <p:nvPr/>
        </p:nvCxnSpPr>
        <p:spPr>
          <a:xfrm flipH="1" flipV="1">
            <a:off x="2792847" y="3569410"/>
            <a:ext cx="703073" cy="392676"/>
          </a:xfrm>
          <a:prstGeom prst="line">
            <a:avLst/>
          </a:prstGeom>
        </p:spPr>
        <p:style>
          <a:lnRef idx="3">
            <a:schemeClr val="accent2"/>
          </a:lnRef>
          <a:fillRef idx="0">
            <a:schemeClr val="accent2"/>
          </a:fillRef>
          <a:effectRef idx="2">
            <a:schemeClr val="accent2"/>
          </a:effectRef>
          <a:fontRef idx="minor">
            <a:schemeClr val="tx1"/>
          </a:fontRef>
        </p:style>
      </p:cxnSp>
      <p:cxnSp>
        <p:nvCxnSpPr>
          <p:cNvPr id="62" name="Connecteur droit 61"/>
          <p:cNvCxnSpPr/>
          <p:nvPr/>
        </p:nvCxnSpPr>
        <p:spPr>
          <a:xfrm flipV="1">
            <a:off x="2783824" y="2978214"/>
            <a:ext cx="758876" cy="567684"/>
          </a:xfrm>
          <a:prstGeom prst="line">
            <a:avLst/>
          </a:prstGeom>
        </p:spPr>
        <p:style>
          <a:lnRef idx="3">
            <a:schemeClr val="accent2"/>
          </a:lnRef>
          <a:fillRef idx="0">
            <a:schemeClr val="accent2"/>
          </a:fillRef>
          <a:effectRef idx="2">
            <a:schemeClr val="accent2"/>
          </a:effectRef>
          <a:fontRef idx="minor">
            <a:schemeClr val="tx1"/>
          </a:fontRef>
        </p:style>
      </p:cxnSp>
      <p:cxnSp>
        <p:nvCxnSpPr>
          <p:cNvPr id="65" name="Connecteur droit 64"/>
          <p:cNvCxnSpPr>
            <a:endCxn id="11" idx="3"/>
          </p:cNvCxnSpPr>
          <p:nvPr/>
        </p:nvCxnSpPr>
        <p:spPr>
          <a:xfrm flipH="1">
            <a:off x="2350466" y="2778826"/>
            <a:ext cx="944196" cy="286757"/>
          </a:xfrm>
          <a:prstGeom prst="line">
            <a:avLst/>
          </a:prstGeom>
        </p:spPr>
        <p:style>
          <a:lnRef idx="3">
            <a:schemeClr val="accent2"/>
          </a:lnRef>
          <a:fillRef idx="0">
            <a:schemeClr val="accent2"/>
          </a:fillRef>
          <a:effectRef idx="2">
            <a:schemeClr val="accent2"/>
          </a:effectRef>
          <a:fontRef idx="minor">
            <a:schemeClr val="tx1"/>
          </a:fontRef>
        </p:style>
      </p:cxnSp>
      <p:cxnSp>
        <p:nvCxnSpPr>
          <p:cNvPr id="67" name="Connecteur droit 66"/>
          <p:cNvCxnSpPr>
            <a:endCxn id="12" idx="3"/>
          </p:cNvCxnSpPr>
          <p:nvPr/>
        </p:nvCxnSpPr>
        <p:spPr>
          <a:xfrm flipV="1">
            <a:off x="2365862" y="2412224"/>
            <a:ext cx="286853" cy="644497"/>
          </a:xfrm>
          <a:prstGeom prst="line">
            <a:avLst/>
          </a:prstGeom>
        </p:spPr>
        <p:style>
          <a:lnRef idx="3">
            <a:schemeClr val="accent2"/>
          </a:lnRef>
          <a:fillRef idx="0">
            <a:schemeClr val="accent2"/>
          </a:fillRef>
          <a:effectRef idx="2">
            <a:schemeClr val="accent2"/>
          </a:effectRef>
          <a:fontRef idx="minor">
            <a:schemeClr val="tx1"/>
          </a:fontRef>
        </p:style>
      </p:cxnSp>
      <p:cxnSp>
        <p:nvCxnSpPr>
          <p:cNvPr id="69" name="Connecteur droit 68"/>
          <p:cNvCxnSpPr/>
          <p:nvPr/>
        </p:nvCxnSpPr>
        <p:spPr>
          <a:xfrm flipV="1">
            <a:off x="2652715" y="2229031"/>
            <a:ext cx="545172" cy="171673"/>
          </a:xfrm>
          <a:prstGeom prst="line">
            <a:avLst/>
          </a:prstGeom>
        </p:spPr>
        <p:style>
          <a:lnRef idx="3">
            <a:schemeClr val="accent2"/>
          </a:lnRef>
          <a:fillRef idx="0">
            <a:schemeClr val="accent2"/>
          </a:fillRef>
          <a:effectRef idx="2">
            <a:schemeClr val="accent2"/>
          </a:effectRef>
          <a:fontRef idx="minor">
            <a:schemeClr val="tx1"/>
          </a:fontRef>
        </p:style>
      </p:cxnSp>
      <p:cxnSp>
        <p:nvCxnSpPr>
          <p:cNvPr id="71" name="Connecteur droit 70"/>
          <p:cNvCxnSpPr/>
          <p:nvPr/>
        </p:nvCxnSpPr>
        <p:spPr>
          <a:xfrm>
            <a:off x="3196913" y="2258818"/>
            <a:ext cx="104668" cy="500166"/>
          </a:xfrm>
          <a:prstGeom prst="line">
            <a:avLst/>
          </a:prstGeom>
        </p:spPr>
        <p:style>
          <a:lnRef idx="3">
            <a:schemeClr val="accent2"/>
          </a:lnRef>
          <a:fillRef idx="0">
            <a:schemeClr val="accent2"/>
          </a:fillRef>
          <a:effectRef idx="2">
            <a:schemeClr val="accent2"/>
          </a:effectRef>
          <a:fontRef idx="minor">
            <a:schemeClr val="tx1"/>
          </a:fontRef>
        </p:style>
      </p:cxnSp>
      <p:cxnSp>
        <p:nvCxnSpPr>
          <p:cNvPr id="73" name="Connecteur droit 72"/>
          <p:cNvCxnSpPr>
            <a:endCxn id="14" idx="2"/>
          </p:cNvCxnSpPr>
          <p:nvPr/>
        </p:nvCxnSpPr>
        <p:spPr>
          <a:xfrm flipV="1">
            <a:off x="3811131" y="2075503"/>
            <a:ext cx="947464" cy="519914"/>
          </a:xfrm>
          <a:prstGeom prst="line">
            <a:avLst/>
          </a:prstGeom>
        </p:spPr>
        <p:style>
          <a:lnRef idx="3">
            <a:schemeClr val="accent2"/>
          </a:lnRef>
          <a:fillRef idx="0">
            <a:schemeClr val="accent2"/>
          </a:fillRef>
          <a:effectRef idx="2">
            <a:schemeClr val="accent2"/>
          </a:effectRef>
          <a:fontRef idx="minor">
            <a:schemeClr val="tx1"/>
          </a:fontRef>
        </p:style>
      </p:cxnSp>
      <p:cxnSp>
        <p:nvCxnSpPr>
          <p:cNvPr id="75" name="Connecteur droit 74"/>
          <p:cNvCxnSpPr/>
          <p:nvPr/>
        </p:nvCxnSpPr>
        <p:spPr>
          <a:xfrm>
            <a:off x="4758595" y="2092864"/>
            <a:ext cx="12848" cy="621959"/>
          </a:xfrm>
          <a:prstGeom prst="line">
            <a:avLst/>
          </a:prstGeom>
        </p:spPr>
        <p:style>
          <a:lnRef idx="3">
            <a:schemeClr val="accent2"/>
          </a:lnRef>
          <a:fillRef idx="0">
            <a:schemeClr val="accent2"/>
          </a:fillRef>
          <a:effectRef idx="2">
            <a:schemeClr val="accent2"/>
          </a:effectRef>
          <a:fontRef idx="minor">
            <a:schemeClr val="tx1"/>
          </a:fontRef>
        </p:style>
      </p:cxnSp>
      <p:cxnSp>
        <p:nvCxnSpPr>
          <p:cNvPr id="77" name="Connecteur droit 76"/>
          <p:cNvCxnSpPr/>
          <p:nvPr/>
        </p:nvCxnSpPr>
        <p:spPr>
          <a:xfrm flipH="1" flipV="1">
            <a:off x="3774452" y="2595417"/>
            <a:ext cx="1008700" cy="163567"/>
          </a:xfrm>
          <a:prstGeom prst="line">
            <a:avLst/>
          </a:prstGeom>
        </p:spPr>
        <p:style>
          <a:lnRef idx="3">
            <a:schemeClr val="accent2"/>
          </a:lnRef>
          <a:fillRef idx="0">
            <a:schemeClr val="accent2"/>
          </a:fillRef>
          <a:effectRef idx="2">
            <a:schemeClr val="accent2"/>
          </a:effectRef>
          <a:fontRef idx="minor">
            <a:schemeClr val="tx1"/>
          </a:fontRef>
        </p:style>
      </p:cxnSp>
      <p:cxnSp>
        <p:nvCxnSpPr>
          <p:cNvPr id="82" name="Connecteur droit 81"/>
          <p:cNvCxnSpPr>
            <a:endCxn id="23" idx="0"/>
          </p:cNvCxnSpPr>
          <p:nvPr/>
        </p:nvCxnSpPr>
        <p:spPr>
          <a:xfrm flipH="1" flipV="1">
            <a:off x="6243567" y="3444050"/>
            <a:ext cx="340098" cy="13765"/>
          </a:xfrm>
          <a:prstGeom prst="line">
            <a:avLst/>
          </a:prstGeom>
        </p:spPr>
        <p:style>
          <a:lnRef idx="3">
            <a:schemeClr val="accent2"/>
          </a:lnRef>
          <a:fillRef idx="0">
            <a:schemeClr val="accent2"/>
          </a:fillRef>
          <a:effectRef idx="2">
            <a:schemeClr val="accent2"/>
          </a:effectRef>
          <a:fontRef idx="minor">
            <a:schemeClr val="tx1"/>
          </a:fontRef>
        </p:style>
      </p:cxnSp>
      <p:cxnSp>
        <p:nvCxnSpPr>
          <p:cNvPr id="84" name="Connecteur droit 83"/>
          <p:cNvCxnSpPr>
            <a:stCxn id="23" idx="0"/>
            <a:endCxn id="26" idx="3"/>
          </p:cNvCxnSpPr>
          <p:nvPr/>
        </p:nvCxnSpPr>
        <p:spPr>
          <a:xfrm flipH="1">
            <a:off x="5407676" y="3444050"/>
            <a:ext cx="835891" cy="518036"/>
          </a:xfrm>
          <a:prstGeom prst="line">
            <a:avLst/>
          </a:prstGeom>
        </p:spPr>
        <p:style>
          <a:lnRef idx="3">
            <a:schemeClr val="accent2"/>
          </a:lnRef>
          <a:fillRef idx="0">
            <a:schemeClr val="accent2"/>
          </a:fillRef>
          <a:effectRef idx="2">
            <a:schemeClr val="accent2"/>
          </a:effectRef>
          <a:fontRef idx="minor">
            <a:schemeClr val="tx1"/>
          </a:fontRef>
        </p:style>
      </p:cxnSp>
      <p:cxnSp>
        <p:nvCxnSpPr>
          <p:cNvPr id="86" name="Connecteur droit 85"/>
          <p:cNvCxnSpPr>
            <a:endCxn id="27" idx="3"/>
          </p:cNvCxnSpPr>
          <p:nvPr/>
        </p:nvCxnSpPr>
        <p:spPr>
          <a:xfrm flipH="1">
            <a:off x="5037763" y="3962086"/>
            <a:ext cx="366646" cy="572025"/>
          </a:xfrm>
          <a:prstGeom prst="line">
            <a:avLst/>
          </a:prstGeom>
        </p:spPr>
        <p:style>
          <a:lnRef idx="3">
            <a:schemeClr val="accent2"/>
          </a:lnRef>
          <a:fillRef idx="0">
            <a:schemeClr val="accent2"/>
          </a:fillRef>
          <a:effectRef idx="2">
            <a:schemeClr val="accent2"/>
          </a:effectRef>
          <a:fontRef idx="minor">
            <a:schemeClr val="tx1"/>
          </a:fontRef>
        </p:style>
      </p:cxnSp>
      <p:cxnSp>
        <p:nvCxnSpPr>
          <p:cNvPr id="88" name="Connecteur droit 87"/>
          <p:cNvCxnSpPr>
            <a:endCxn id="25" idx="2"/>
          </p:cNvCxnSpPr>
          <p:nvPr/>
        </p:nvCxnSpPr>
        <p:spPr>
          <a:xfrm flipV="1">
            <a:off x="5037763" y="4271636"/>
            <a:ext cx="1167695" cy="262476"/>
          </a:xfrm>
          <a:prstGeom prst="line">
            <a:avLst/>
          </a:prstGeom>
        </p:spPr>
        <p:style>
          <a:lnRef idx="3">
            <a:schemeClr val="accent2"/>
          </a:lnRef>
          <a:fillRef idx="0">
            <a:schemeClr val="accent2"/>
          </a:fillRef>
          <a:effectRef idx="2">
            <a:schemeClr val="accent2"/>
          </a:effectRef>
          <a:fontRef idx="minor">
            <a:schemeClr val="tx1"/>
          </a:fontRef>
        </p:style>
      </p:cxnSp>
      <p:cxnSp>
        <p:nvCxnSpPr>
          <p:cNvPr id="97" name="Connecteur droit 96"/>
          <p:cNvCxnSpPr/>
          <p:nvPr/>
        </p:nvCxnSpPr>
        <p:spPr>
          <a:xfrm flipV="1">
            <a:off x="6205458" y="3444050"/>
            <a:ext cx="378207" cy="827586"/>
          </a:xfrm>
          <a:prstGeom prst="line">
            <a:avLst/>
          </a:prstGeom>
        </p:spPr>
        <p:style>
          <a:lnRef idx="3">
            <a:schemeClr val="accent2"/>
          </a:lnRef>
          <a:fillRef idx="0">
            <a:schemeClr val="accent2"/>
          </a:fillRef>
          <a:effectRef idx="2">
            <a:schemeClr val="accent2"/>
          </a:effectRef>
          <a:fontRef idx="minor">
            <a:schemeClr val="tx1"/>
          </a:fontRef>
        </p:style>
      </p:cxnSp>
      <p:cxnSp>
        <p:nvCxnSpPr>
          <p:cNvPr id="99" name="Connecteur droit 98"/>
          <p:cNvCxnSpPr/>
          <p:nvPr/>
        </p:nvCxnSpPr>
        <p:spPr>
          <a:xfrm flipH="1">
            <a:off x="6777213" y="3778893"/>
            <a:ext cx="182516" cy="311042"/>
          </a:xfrm>
          <a:prstGeom prst="line">
            <a:avLst/>
          </a:prstGeom>
        </p:spPr>
        <p:style>
          <a:lnRef idx="3">
            <a:schemeClr val="accent2"/>
          </a:lnRef>
          <a:fillRef idx="0">
            <a:schemeClr val="accent2"/>
          </a:fillRef>
          <a:effectRef idx="2">
            <a:schemeClr val="accent2"/>
          </a:effectRef>
          <a:fontRef idx="minor">
            <a:schemeClr val="tx1"/>
          </a:fontRef>
        </p:style>
      </p:cxnSp>
      <p:cxnSp>
        <p:nvCxnSpPr>
          <p:cNvPr id="101" name="Connecteur droit 100"/>
          <p:cNvCxnSpPr>
            <a:endCxn id="30" idx="0"/>
          </p:cNvCxnSpPr>
          <p:nvPr/>
        </p:nvCxnSpPr>
        <p:spPr>
          <a:xfrm>
            <a:off x="6777213" y="4145279"/>
            <a:ext cx="345220" cy="1198639"/>
          </a:xfrm>
          <a:prstGeom prst="line">
            <a:avLst/>
          </a:prstGeom>
        </p:spPr>
        <p:style>
          <a:lnRef idx="3">
            <a:schemeClr val="accent2"/>
          </a:lnRef>
          <a:fillRef idx="0">
            <a:schemeClr val="accent2"/>
          </a:fillRef>
          <a:effectRef idx="2">
            <a:schemeClr val="accent2"/>
          </a:effectRef>
          <a:fontRef idx="minor">
            <a:schemeClr val="tx1"/>
          </a:fontRef>
        </p:style>
      </p:cxnSp>
      <p:cxnSp>
        <p:nvCxnSpPr>
          <p:cNvPr id="103" name="Connecteur droit 102"/>
          <p:cNvCxnSpPr/>
          <p:nvPr/>
        </p:nvCxnSpPr>
        <p:spPr>
          <a:xfrm flipH="1" flipV="1">
            <a:off x="7025658" y="3800894"/>
            <a:ext cx="105270" cy="153421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3412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7"/>
                                        </p:tgtEl>
                                        <p:attrNameLst>
                                          <p:attrName>r</p:attrName>
                                        </p:attrNameLst>
                                      </p:cBhvr>
                                    </p:animRot>
                                  </p:childTnLst>
                                </p:cTn>
                              </p:par>
                              <p:par>
                                <p:cTn id="7" presetID="8" presetClass="emph" presetSubtype="0" fill="hold" nodeType="withEffect">
                                  <p:stCondLst>
                                    <p:cond delay="0"/>
                                  </p:stCondLst>
                                  <p:childTnLst>
                                    <p:animRot by="21600000">
                                      <p:cBhvr>
                                        <p:cTn id="8" dur="2000" fill="hold"/>
                                        <p:tgtEl>
                                          <p:spTgt spid="6"/>
                                        </p:tgtEl>
                                        <p:attrNameLst>
                                          <p:attrName>r</p:attrName>
                                        </p:attrNameLst>
                                      </p:cBhvr>
                                    </p:animRot>
                                  </p:childTnLst>
                                </p:cTn>
                              </p:par>
                              <p:par>
                                <p:cTn id="9" presetID="8" presetClass="emph" presetSubtype="0" fill="hold" nodeType="withEffect">
                                  <p:stCondLst>
                                    <p:cond delay="0"/>
                                  </p:stCondLst>
                                  <p:childTnLst>
                                    <p:animRot by="21600000">
                                      <p:cBhvr>
                                        <p:cTn id="10" dur="2000" fill="hold"/>
                                        <p:tgtEl>
                                          <p:spTgt spid="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9"/>
                                        </p:tgtEl>
                                      </p:cBhvr>
                                    </p:animEffect>
                                    <p:set>
                                      <p:cBhvr>
                                        <p:cTn id="15" dur="1" fill="hold">
                                          <p:stCondLst>
                                            <p:cond delay="499"/>
                                          </p:stCondLst>
                                        </p:cTn>
                                        <p:tgtEl>
                                          <p:spTgt spid="9"/>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10"/>
                                        </p:tgtEl>
                                      </p:cBhvr>
                                    </p:animEffect>
                                    <p:set>
                                      <p:cBhvr>
                                        <p:cTn id="18" dur="1" fill="hold">
                                          <p:stCondLst>
                                            <p:cond delay="499"/>
                                          </p:stCondLst>
                                        </p:cTn>
                                        <p:tgtEl>
                                          <p:spTgt spid="1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500"/>
                                        <p:tgtEl>
                                          <p:spTgt spid="3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71"/>
                                        </p:tgtEl>
                                        <p:attrNameLst>
                                          <p:attrName>style.visibility</p:attrName>
                                        </p:attrNameLst>
                                      </p:cBhvr>
                                      <p:to>
                                        <p:strVal val="visible"/>
                                      </p:to>
                                    </p:set>
                                    <p:animEffect transition="in" filter="fade">
                                      <p:cBhvr>
                                        <p:cTn id="34" dur="500"/>
                                        <p:tgtEl>
                                          <p:spTgt spid="71"/>
                                        </p:tgtEl>
                                      </p:cBhvr>
                                    </p:animEffect>
                                  </p:childTnLst>
                                </p:cTn>
                              </p:par>
                              <p:par>
                                <p:cTn id="35" presetID="10" presetClass="entr" presetSubtype="0" fill="hold" nodeType="withEffect">
                                  <p:stCondLst>
                                    <p:cond delay="0"/>
                                  </p:stCondLst>
                                  <p:childTnLst>
                                    <p:set>
                                      <p:cBhvr>
                                        <p:cTn id="36" dur="1" fill="hold">
                                          <p:stCondLst>
                                            <p:cond delay="0"/>
                                          </p:stCondLst>
                                        </p:cTn>
                                        <p:tgtEl>
                                          <p:spTgt spid="69"/>
                                        </p:tgtEl>
                                        <p:attrNameLst>
                                          <p:attrName>style.visibility</p:attrName>
                                        </p:attrNameLst>
                                      </p:cBhvr>
                                      <p:to>
                                        <p:strVal val="visible"/>
                                      </p:to>
                                    </p:set>
                                    <p:animEffect transition="in" filter="fade">
                                      <p:cBhvr>
                                        <p:cTn id="37" dur="500"/>
                                        <p:tgtEl>
                                          <p:spTgt spid="69"/>
                                        </p:tgtEl>
                                      </p:cBhvr>
                                    </p:animEffect>
                                  </p:childTnLst>
                                </p:cTn>
                              </p:par>
                              <p:par>
                                <p:cTn id="38" presetID="10" presetClass="entr" presetSubtype="0" fill="hold" nodeType="withEffect">
                                  <p:stCondLst>
                                    <p:cond delay="0"/>
                                  </p:stCondLst>
                                  <p:childTnLst>
                                    <p:set>
                                      <p:cBhvr>
                                        <p:cTn id="39" dur="1" fill="hold">
                                          <p:stCondLst>
                                            <p:cond delay="0"/>
                                          </p:stCondLst>
                                        </p:cTn>
                                        <p:tgtEl>
                                          <p:spTgt spid="67"/>
                                        </p:tgtEl>
                                        <p:attrNameLst>
                                          <p:attrName>style.visibility</p:attrName>
                                        </p:attrNameLst>
                                      </p:cBhvr>
                                      <p:to>
                                        <p:strVal val="visible"/>
                                      </p:to>
                                    </p:set>
                                    <p:animEffect transition="in" filter="fade">
                                      <p:cBhvr>
                                        <p:cTn id="40" dur="500"/>
                                        <p:tgtEl>
                                          <p:spTgt spid="67"/>
                                        </p:tgtEl>
                                      </p:cBhvr>
                                    </p:animEffect>
                                  </p:childTnLst>
                                </p:cTn>
                              </p:par>
                              <p:par>
                                <p:cTn id="41" presetID="10" presetClass="entr" presetSubtype="0" fill="hold" nodeType="withEffect">
                                  <p:stCondLst>
                                    <p:cond delay="0"/>
                                  </p:stCondLst>
                                  <p:childTnLst>
                                    <p:set>
                                      <p:cBhvr>
                                        <p:cTn id="42" dur="1" fill="hold">
                                          <p:stCondLst>
                                            <p:cond delay="0"/>
                                          </p:stCondLst>
                                        </p:cTn>
                                        <p:tgtEl>
                                          <p:spTgt spid="65"/>
                                        </p:tgtEl>
                                        <p:attrNameLst>
                                          <p:attrName>style.visibility</p:attrName>
                                        </p:attrNameLst>
                                      </p:cBhvr>
                                      <p:to>
                                        <p:strVal val="visible"/>
                                      </p:to>
                                    </p:set>
                                    <p:animEffect transition="in" filter="fade">
                                      <p:cBhvr>
                                        <p:cTn id="43" dur="500"/>
                                        <p:tgtEl>
                                          <p:spTgt spid="65"/>
                                        </p:tgtEl>
                                      </p:cBhvr>
                                    </p:animEffect>
                                  </p:childTnLst>
                                </p:cTn>
                              </p:par>
                              <p:par>
                                <p:cTn id="44" presetID="10" presetClass="entr" presetSubtype="0" fill="hold" nodeType="withEffect">
                                  <p:stCondLst>
                                    <p:cond delay="0"/>
                                  </p:stCondLst>
                                  <p:childTnLst>
                                    <p:set>
                                      <p:cBhvr>
                                        <p:cTn id="45" dur="1" fill="hold">
                                          <p:stCondLst>
                                            <p:cond delay="0"/>
                                          </p:stCondLst>
                                        </p:cTn>
                                        <p:tgtEl>
                                          <p:spTgt spid="77"/>
                                        </p:tgtEl>
                                        <p:attrNameLst>
                                          <p:attrName>style.visibility</p:attrName>
                                        </p:attrNameLst>
                                      </p:cBhvr>
                                      <p:to>
                                        <p:strVal val="visible"/>
                                      </p:to>
                                    </p:set>
                                    <p:animEffect transition="in" filter="fade">
                                      <p:cBhvr>
                                        <p:cTn id="46" dur="500"/>
                                        <p:tgtEl>
                                          <p:spTgt spid="77"/>
                                        </p:tgtEl>
                                      </p:cBhvr>
                                    </p:animEffect>
                                  </p:childTnLst>
                                </p:cTn>
                              </p:par>
                              <p:par>
                                <p:cTn id="47" presetID="10" presetClass="entr" presetSubtype="0" fill="hold" nodeType="with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fade">
                                      <p:cBhvr>
                                        <p:cTn id="49" dur="500"/>
                                        <p:tgtEl>
                                          <p:spTgt spid="75"/>
                                        </p:tgtEl>
                                      </p:cBhvr>
                                    </p:animEffect>
                                  </p:childTnLst>
                                </p:cTn>
                              </p:par>
                              <p:par>
                                <p:cTn id="50" presetID="10" presetClass="entr" presetSubtype="0" fill="hold" nodeType="withEffect">
                                  <p:stCondLst>
                                    <p:cond delay="0"/>
                                  </p:stCondLst>
                                  <p:childTnLst>
                                    <p:set>
                                      <p:cBhvr>
                                        <p:cTn id="51" dur="1" fill="hold">
                                          <p:stCondLst>
                                            <p:cond delay="0"/>
                                          </p:stCondLst>
                                        </p:cTn>
                                        <p:tgtEl>
                                          <p:spTgt spid="53"/>
                                        </p:tgtEl>
                                        <p:attrNameLst>
                                          <p:attrName>style.visibility</p:attrName>
                                        </p:attrNameLst>
                                      </p:cBhvr>
                                      <p:to>
                                        <p:strVal val="visible"/>
                                      </p:to>
                                    </p:set>
                                    <p:animEffect transition="in" filter="fade">
                                      <p:cBhvr>
                                        <p:cTn id="52" dur="500"/>
                                        <p:tgtEl>
                                          <p:spTgt spid="53"/>
                                        </p:tgtEl>
                                      </p:cBhvr>
                                    </p:animEffect>
                                  </p:childTnLst>
                                </p:cTn>
                              </p:par>
                              <p:par>
                                <p:cTn id="53" presetID="10" presetClass="entr" presetSubtype="0" fill="hold"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par>
                                <p:cTn id="56" presetID="10" presetClass="entr" presetSubtype="0" fill="hold" nodeType="withEffect">
                                  <p:stCondLst>
                                    <p:cond delay="0"/>
                                  </p:stCondLst>
                                  <p:childTnLst>
                                    <p:set>
                                      <p:cBhvr>
                                        <p:cTn id="57" dur="1" fill="hold">
                                          <p:stCondLst>
                                            <p:cond delay="0"/>
                                          </p:stCondLst>
                                        </p:cTn>
                                        <p:tgtEl>
                                          <p:spTgt spid="58"/>
                                        </p:tgtEl>
                                        <p:attrNameLst>
                                          <p:attrName>style.visibility</p:attrName>
                                        </p:attrNameLst>
                                      </p:cBhvr>
                                      <p:to>
                                        <p:strVal val="visible"/>
                                      </p:to>
                                    </p:set>
                                    <p:animEffect transition="in" filter="fade">
                                      <p:cBhvr>
                                        <p:cTn id="58" dur="500"/>
                                        <p:tgtEl>
                                          <p:spTgt spid="58"/>
                                        </p:tgtEl>
                                      </p:cBhvr>
                                    </p:animEffect>
                                  </p:childTnLst>
                                </p:cTn>
                              </p:par>
                              <p:par>
                                <p:cTn id="59" presetID="10" presetClass="entr" presetSubtype="0" fill="hold" nodeType="with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500"/>
                                        <p:tgtEl>
                                          <p:spTgt spid="60"/>
                                        </p:tgtEl>
                                      </p:cBhvr>
                                    </p:animEffect>
                                  </p:childTnLst>
                                </p:cTn>
                              </p:par>
                              <p:par>
                                <p:cTn id="62" presetID="10" presetClass="entr" presetSubtype="0" fill="hold" nodeType="with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500"/>
                                        <p:tgtEl>
                                          <p:spTgt spid="40"/>
                                        </p:tgtEl>
                                      </p:cBhvr>
                                    </p:animEffect>
                                  </p:childTnLst>
                                </p:cTn>
                              </p:par>
                              <p:par>
                                <p:cTn id="65" presetID="10" presetClass="entr" presetSubtype="0" fill="hold" nodeType="with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fade">
                                      <p:cBhvr>
                                        <p:cTn id="67" dur="500"/>
                                        <p:tgtEl>
                                          <p:spTgt spid="38"/>
                                        </p:tgtEl>
                                      </p:cBhvr>
                                    </p:animEffect>
                                  </p:childTnLst>
                                </p:cTn>
                              </p:par>
                              <p:par>
                                <p:cTn id="68" presetID="10" presetClass="entr" presetSubtype="0" fill="hold" nodeType="with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fade">
                                      <p:cBhvr>
                                        <p:cTn id="70" dur="500"/>
                                        <p:tgtEl>
                                          <p:spTgt spid="44"/>
                                        </p:tgtEl>
                                      </p:cBhvr>
                                    </p:animEffect>
                                  </p:childTnLst>
                                </p:cTn>
                              </p:par>
                              <p:par>
                                <p:cTn id="71" presetID="10" presetClass="entr" presetSubtype="0" fill="hold" nodeType="with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fade">
                                      <p:cBhvr>
                                        <p:cTn id="73" dur="500"/>
                                        <p:tgtEl>
                                          <p:spTgt spid="36"/>
                                        </p:tgtEl>
                                      </p:cBhvr>
                                    </p:animEffect>
                                  </p:childTnLst>
                                </p:cTn>
                              </p:par>
                              <p:par>
                                <p:cTn id="74" presetID="10" presetClass="entr" presetSubtype="0" fill="hold" nodeType="with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fade">
                                      <p:cBhvr>
                                        <p:cTn id="76" dur="500"/>
                                        <p:tgtEl>
                                          <p:spTgt spid="49"/>
                                        </p:tgtEl>
                                      </p:cBhvr>
                                    </p:animEffect>
                                  </p:childTnLst>
                                </p:cTn>
                              </p:par>
                              <p:par>
                                <p:cTn id="77" presetID="10" presetClass="entr" presetSubtype="0" fill="hold" nodeType="withEffect">
                                  <p:stCondLst>
                                    <p:cond delay="0"/>
                                  </p:stCondLst>
                                  <p:childTnLst>
                                    <p:set>
                                      <p:cBhvr>
                                        <p:cTn id="78" dur="1" fill="hold">
                                          <p:stCondLst>
                                            <p:cond delay="0"/>
                                          </p:stCondLst>
                                        </p:cTn>
                                        <p:tgtEl>
                                          <p:spTgt spid="51"/>
                                        </p:tgtEl>
                                        <p:attrNameLst>
                                          <p:attrName>style.visibility</p:attrName>
                                        </p:attrNameLst>
                                      </p:cBhvr>
                                      <p:to>
                                        <p:strVal val="visible"/>
                                      </p:to>
                                    </p:set>
                                    <p:animEffect transition="in" filter="fade">
                                      <p:cBhvr>
                                        <p:cTn id="79" dur="500"/>
                                        <p:tgtEl>
                                          <p:spTgt spid="51"/>
                                        </p:tgtEl>
                                      </p:cBhvr>
                                    </p:animEffect>
                                  </p:childTnLst>
                                </p:cTn>
                              </p:par>
                              <p:par>
                                <p:cTn id="80" presetID="10" presetClass="entr" presetSubtype="0" fill="hold" nodeType="withEffect">
                                  <p:stCondLst>
                                    <p:cond delay="0"/>
                                  </p:stCondLst>
                                  <p:childTnLst>
                                    <p:set>
                                      <p:cBhvr>
                                        <p:cTn id="81" dur="1" fill="hold">
                                          <p:stCondLst>
                                            <p:cond delay="0"/>
                                          </p:stCondLst>
                                        </p:cTn>
                                        <p:tgtEl>
                                          <p:spTgt spid="97"/>
                                        </p:tgtEl>
                                        <p:attrNameLst>
                                          <p:attrName>style.visibility</p:attrName>
                                        </p:attrNameLst>
                                      </p:cBhvr>
                                      <p:to>
                                        <p:strVal val="visible"/>
                                      </p:to>
                                    </p:set>
                                    <p:animEffect transition="in" filter="fade">
                                      <p:cBhvr>
                                        <p:cTn id="82" dur="500"/>
                                        <p:tgtEl>
                                          <p:spTgt spid="97"/>
                                        </p:tgtEl>
                                      </p:cBhvr>
                                    </p:animEffect>
                                  </p:childTnLst>
                                </p:cTn>
                              </p:par>
                              <p:par>
                                <p:cTn id="83" presetID="10" presetClass="entr" presetSubtype="0" fill="hold" nodeType="withEffect">
                                  <p:stCondLst>
                                    <p:cond delay="0"/>
                                  </p:stCondLst>
                                  <p:childTnLst>
                                    <p:set>
                                      <p:cBhvr>
                                        <p:cTn id="84" dur="1" fill="hold">
                                          <p:stCondLst>
                                            <p:cond delay="0"/>
                                          </p:stCondLst>
                                        </p:cTn>
                                        <p:tgtEl>
                                          <p:spTgt spid="88"/>
                                        </p:tgtEl>
                                        <p:attrNameLst>
                                          <p:attrName>style.visibility</p:attrName>
                                        </p:attrNameLst>
                                      </p:cBhvr>
                                      <p:to>
                                        <p:strVal val="visible"/>
                                      </p:to>
                                    </p:set>
                                    <p:animEffect transition="in" filter="fade">
                                      <p:cBhvr>
                                        <p:cTn id="85" dur="500"/>
                                        <p:tgtEl>
                                          <p:spTgt spid="88"/>
                                        </p:tgtEl>
                                      </p:cBhvr>
                                    </p:animEffect>
                                  </p:childTnLst>
                                </p:cTn>
                              </p:par>
                              <p:par>
                                <p:cTn id="86" presetID="10" presetClass="entr" presetSubtype="0" fill="hold" nodeType="withEffect">
                                  <p:stCondLst>
                                    <p:cond delay="0"/>
                                  </p:stCondLst>
                                  <p:childTnLst>
                                    <p:set>
                                      <p:cBhvr>
                                        <p:cTn id="87" dur="1" fill="hold">
                                          <p:stCondLst>
                                            <p:cond delay="0"/>
                                          </p:stCondLst>
                                        </p:cTn>
                                        <p:tgtEl>
                                          <p:spTgt spid="86"/>
                                        </p:tgtEl>
                                        <p:attrNameLst>
                                          <p:attrName>style.visibility</p:attrName>
                                        </p:attrNameLst>
                                      </p:cBhvr>
                                      <p:to>
                                        <p:strVal val="visible"/>
                                      </p:to>
                                    </p:set>
                                    <p:animEffect transition="in" filter="fade">
                                      <p:cBhvr>
                                        <p:cTn id="88" dur="500"/>
                                        <p:tgtEl>
                                          <p:spTgt spid="86"/>
                                        </p:tgtEl>
                                      </p:cBhvr>
                                    </p:animEffect>
                                  </p:childTnLst>
                                </p:cTn>
                              </p:par>
                              <p:par>
                                <p:cTn id="89" presetID="10" presetClass="entr" presetSubtype="0" fill="hold" nodeType="withEffect">
                                  <p:stCondLst>
                                    <p:cond delay="0"/>
                                  </p:stCondLst>
                                  <p:childTnLst>
                                    <p:set>
                                      <p:cBhvr>
                                        <p:cTn id="90" dur="1" fill="hold">
                                          <p:stCondLst>
                                            <p:cond delay="0"/>
                                          </p:stCondLst>
                                        </p:cTn>
                                        <p:tgtEl>
                                          <p:spTgt spid="84"/>
                                        </p:tgtEl>
                                        <p:attrNameLst>
                                          <p:attrName>style.visibility</p:attrName>
                                        </p:attrNameLst>
                                      </p:cBhvr>
                                      <p:to>
                                        <p:strVal val="visible"/>
                                      </p:to>
                                    </p:set>
                                    <p:animEffect transition="in" filter="fade">
                                      <p:cBhvr>
                                        <p:cTn id="91" dur="500"/>
                                        <p:tgtEl>
                                          <p:spTgt spid="84"/>
                                        </p:tgtEl>
                                      </p:cBhvr>
                                    </p:animEffect>
                                  </p:childTnLst>
                                </p:cTn>
                              </p:par>
                              <p:par>
                                <p:cTn id="92" presetID="10" presetClass="entr" presetSubtype="0" fill="hold" nodeType="withEffect">
                                  <p:stCondLst>
                                    <p:cond delay="0"/>
                                  </p:stCondLst>
                                  <p:childTnLst>
                                    <p:set>
                                      <p:cBhvr>
                                        <p:cTn id="93" dur="1" fill="hold">
                                          <p:stCondLst>
                                            <p:cond delay="0"/>
                                          </p:stCondLst>
                                        </p:cTn>
                                        <p:tgtEl>
                                          <p:spTgt spid="103"/>
                                        </p:tgtEl>
                                        <p:attrNameLst>
                                          <p:attrName>style.visibility</p:attrName>
                                        </p:attrNameLst>
                                      </p:cBhvr>
                                      <p:to>
                                        <p:strVal val="visible"/>
                                      </p:to>
                                    </p:set>
                                    <p:animEffect transition="in" filter="fade">
                                      <p:cBhvr>
                                        <p:cTn id="94" dur="500"/>
                                        <p:tgtEl>
                                          <p:spTgt spid="103"/>
                                        </p:tgtEl>
                                      </p:cBhvr>
                                    </p:animEffect>
                                  </p:childTnLst>
                                </p:cTn>
                              </p:par>
                              <p:par>
                                <p:cTn id="95" presetID="10" presetClass="entr" presetSubtype="0" fill="hold" nodeType="withEffect">
                                  <p:stCondLst>
                                    <p:cond delay="0"/>
                                  </p:stCondLst>
                                  <p:childTnLst>
                                    <p:set>
                                      <p:cBhvr>
                                        <p:cTn id="96" dur="1" fill="hold">
                                          <p:stCondLst>
                                            <p:cond delay="0"/>
                                          </p:stCondLst>
                                        </p:cTn>
                                        <p:tgtEl>
                                          <p:spTgt spid="101"/>
                                        </p:tgtEl>
                                        <p:attrNameLst>
                                          <p:attrName>style.visibility</p:attrName>
                                        </p:attrNameLst>
                                      </p:cBhvr>
                                      <p:to>
                                        <p:strVal val="visible"/>
                                      </p:to>
                                    </p:set>
                                    <p:animEffect transition="in" filter="fade">
                                      <p:cBhvr>
                                        <p:cTn id="97" dur="500"/>
                                        <p:tgtEl>
                                          <p:spTgt spid="101"/>
                                        </p:tgtEl>
                                      </p:cBhvr>
                                    </p:animEffect>
                                  </p:childTnLst>
                                </p:cTn>
                              </p:par>
                              <p:par>
                                <p:cTn id="98" presetID="10" presetClass="entr" presetSubtype="0" fill="hold" nodeType="withEffect">
                                  <p:stCondLst>
                                    <p:cond delay="0"/>
                                  </p:stCondLst>
                                  <p:childTnLst>
                                    <p:set>
                                      <p:cBhvr>
                                        <p:cTn id="99" dur="1" fill="hold">
                                          <p:stCondLst>
                                            <p:cond delay="0"/>
                                          </p:stCondLst>
                                        </p:cTn>
                                        <p:tgtEl>
                                          <p:spTgt spid="99"/>
                                        </p:tgtEl>
                                        <p:attrNameLst>
                                          <p:attrName>style.visibility</p:attrName>
                                        </p:attrNameLst>
                                      </p:cBhvr>
                                      <p:to>
                                        <p:strVal val="visible"/>
                                      </p:to>
                                    </p:set>
                                    <p:animEffect transition="in" filter="fade">
                                      <p:cBhvr>
                                        <p:cTn id="100" dur="500"/>
                                        <p:tgtEl>
                                          <p:spTgt spid="99"/>
                                        </p:tgtEl>
                                      </p:cBhvr>
                                    </p:animEffect>
                                  </p:childTnLst>
                                </p:cTn>
                              </p:par>
                              <p:par>
                                <p:cTn id="101" presetID="10" presetClass="entr" presetSubtype="0" fill="hold" nodeType="withEffect">
                                  <p:stCondLst>
                                    <p:cond delay="0"/>
                                  </p:stCondLst>
                                  <p:childTnLst>
                                    <p:set>
                                      <p:cBhvr>
                                        <p:cTn id="102" dur="1" fill="hold">
                                          <p:stCondLst>
                                            <p:cond delay="0"/>
                                          </p:stCondLst>
                                        </p:cTn>
                                        <p:tgtEl>
                                          <p:spTgt spid="73"/>
                                        </p:tgtEl>
                                        <p:attrNameLst>
                                          <p:attrName>style.visibility</p:attrName>
                                        </p:attrNameLst>
                                      </p:cBhvr>
                                      <p:to>
                                        <p:strVal val="visible"/>
                                      </p:to>
                                    </p:set>
                                    <p:animEffect transition="in" filter="fade">
                                      <p:cBhvr>
                                        <p:cTn id="103" dur="500"/>
                                        <p:tgtEl>
                                          <p:spTgt spid="73"/>
                                        </p:tgtEl>
                                      </p:cBhvr>
                                    </p:animEffect>
                                  </p:childTnLst>
                                </p:cTn>
                              </p:par>
                              <p:par>
                                <p:cTn id="104" presetID="10" presetClass="entr" presetSubtype="0" fill="hold" nodeType="with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fade">
                                      <p:cBhvr>
                                        <p:cTn id="106" dur="500"/>
                                        <p:tgtEl>
                                          <p:spTgt spid="42"/>
                                        </p:tgtEl>
                                      </p:cBhvr>
                                    </p:animEffect>
                                  </p:childTnLst>
                                </p:cTn>
                              </p:par>
                              <p:par>
                                <p:cTn id="107" presetID="10" presetClass="entr" presetSubtype="0" fill="hold"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fade">
                                      <p:cBhvr>
                                        <p:cTn id="109" dur="500"/>
                                        <p:tgtEl>
                                          <p:spTgt spid="62"/>
                                        </p:tgtEl>
                                      </p:cBhvr>
                                    </p:animEffect>
                                  </p:childTnLst>
                                </p:cTn>
                              </p:par>
                              <p:par>
                                <p:cTn id="110" presetID="10" presetClass="entr" presetSubtype="0" fill="hold" nodeType="withEffect">
                                  <p:stCondLst>
                                    <p:cond delay="0"/>
                                  </p:stCondLst>
                                  <p:childTnLst>
                                    <p:set>
                                      <p:cBhvr>
                                        <p:cTn id="111" dur="1" fill="hold">
                                          <p:stCondLst>
                                            <p:cond delay="0"/>
                                          </p:stCondLst>
                                        </p:cTn>
                                        <p:tgtEl>
                                          <p:spTgt spid="82"/>
                                        </p:tgtEl>
                                        <p:attrNameLst>
                                          <p:attrName>style.visibility</p:attrName>
                                        </p:attrNameLst>
                                      </p:cBhvr>
                                      <p:to>
                                        <p:strVal val="visible"/>
                                      </p:to>
                                    </p:set>
                                    <p:animEffect transition="in" filter="fade">
                                      <p:cBhvr>
                                        <p:cTn id="112"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en-US" dirty="0"/>
              <a:t>Plan</a:t>
            </a:r>
            <a:endParaRPr lang="fr-FR" dirty="0"/>
          </a:p>
        </p:txBody>
      </p:sp>
      <p:sp>
        <p:nvSpPr>
          <p:cNvPr id="5" name="Espace réservé du texte 4"/>
          <p:cNvSpPr>
            <a:spLocks noGrp="1"/>
          </p:cNvSpPr>
          <p:nvPr>
            <p:ph type="body" sz="quarter" idx="13"/>
          </p:nvPr>
        </p:nvSpPr>
        <p:spPr/>
        <p:txBody>
          <a:bodyPr/>
          <a:lstStyle/>
          <a:p>
            <a:pPr marL="0" indent="0">
              <a:buNone/>
            </a:pPr>
            <a:endParaRPr lang="fr-FR" dirty="0"/>
          </a:p>
        </p:txBody>
      </p:sp>
      <p:pic>
        <p:nvPicPr>
          <p:cNvPr id="9" name="Picture 2"/>
          <p:cNvPicPr>
            <a:picLocks noChangeAspect="1" noChangeArrowheads="1"/>
          </p:cNvPicPr>
          <p:nvPr/>
        </p:nvPicPr>
        <p:blipFill>
          <a:blip r:embed="rId3" cstate="print"/>
          <a:srcRect/>
          <a:stretch>
            <a:fillRect/>
          </a:stretch>
        </p:blipFill>
        <p:spPr bwMode="auto">
          <a:xfrm>
            <a:off x="958850" y="2079025"/>
            <a:ext cx="8062925" cy="3652450"/>
          </a:xfrm>
          <a:prstGeom prst="rect">
            <a:avLst/>
          </a:prstGeom>
          <a:noFill/>
          <a:ln w="9525">
            <a:noFill/>
            <a:miter lim="800000"/>
            <a:headEnd/>
            <a:tailEnd/>
          </a:ln>
        </p:spPr>
      </p:pic>
      <p:sp>
        <p:nvSpPr>
          <p:cNvPr id="12" name="ZoneTexte 11"/>
          <p:cNvSpPr txBox="1"/>
          <p:nvPr/>
        </p:nvSpPr>
        <p:spPr>
          <a:xfrm>
            <a:off x="958850" y="2074010"/>
            <a:ext cx="5072098" cy="523220"/>
          </a:xfrm>
          <a:prstGeom prst="rect">
            <a:avLst/>
          </a:prstGeom>
          <a:noFill/>
        </p:spPr>
        <p:txBody>
          <a:bodyPr wrap="square" rtlCol="0">
            <a:spAutoFit/>
          </a:bodyPr>
          <a:lstStyle/>
          <a:p>
            <a:pPr marL="450850" indent="-273050">
              <a:buFont typeface="Arial" pitchFamily="34" charset="0"/>
              <a:buChar char="•"/>
            </a:pPr>
            <a:r>
              <a:rPr lang="fr-FR" sz="2800" b="1" dirty="0">
                <a:solidFill>
                  <a:schemeClr val="tx2"/>
                </a:solidFill>
              </a:rPr>
              <a:t>Contexte</a:t>
            </a:r>
          </a:p>
        </p:txBody>
      </p:sp>
      <p:sp>
        <p:nvSpPr>
          <p:cNvPr id="13" name="ZoneTexte 12"/>
          <p:cNvSpPr txBox="1"/>
          <p:nvPr/>
        </p:nvSpPr>
        <p:spPr>
          <a:xfrm>
            <a:off x="947702" y="2488020"/>
            <a:ext cx="5072098" cy="523220"/>
          </a:xfrm>
          <a:prstGeom prst="rect">
            <a:avLst/>
          </a:prstGeom>
          <a:noFill/>
        </p:spPr>
        <p:txBody>
          <a:bodyPr wrap="square" rtlCol="0">
            <a:spAutoFit/>
          </a:bodyPr>
          <a:lstStyle/>
          <a:p>
            <a:pPr marL="450850" indent="-273050">
              <a:buFont typeface="Arial" pitchFamily="34" charset="0"/>
              <a:buChar char="•"/>
            </a:pPr>
            <a:r>
              <a:rPr lang="fr-FR" sz="2800" b="1" dirty="0">
                <a:solidFill>
                  <a:srgbClr val="FF0000"/>
                </a:solidFill>
              </a:rPr>
              <a:t>Modèle mathématique</a:t>
            </a:r>
          </a:p>
        </p:txBody>
      </p:sp>
      <p:sp>
        <p:nvSpPr>
          <p:cNvPr id="14" name="ZoneTexte 13"/>
          <p:cNvSpPr txBox="1"/>
          <p:nvPr/>
        </p:nvSpPr>
        <p:spPr>
          <a:xfrm>
            <a:off x="958850" y="2943496"/>
            <a:ext cx="6047592" cy="523220"/>
          </a:xfrm>
          <a:prstGeom prst="rect">
            <a:avLst/>
          </a:prstGeom>
          <a:noFill/>
        </p:spPr>
        <p:txBody>
          <a:bodyPr wrap="square" rtlCol="0">
            <a:spAutoFit/>
          </a:bodyPr>
          <a:lstStyle/>
          <a:p>
            <a:pPr marL="450850" indent="-273050">
              <a:buFont typeface="Arial" pitchFamily="34" charset="0"/>
              <a:buChar char="•"/>
            </a:pPr>
            <a:r>
              <a:rPr lang="fr-FR" sz="2800" b="1" dirty="0">
                <a:solidFill>
                  <a:schemeClr val="tx2"/>
                </a:solidFill>
              </a:rPr>
              <a:t>Méthode pour résoudre le problème</a:t>
            </a:r>
            <a:endParaRPr lang="fr-FR" sz="2800" b="1" dirty="0">
              <a:solidFill>
                <a:schemeClr val="tx2"/>
              </a:solidFill>
              <a:latin typeface="+mn-lt"/>
              <a:cs typeface="+mn-cs"/>
            </a:endParaRPr>
          </a:p>
        </p:txBody>
      </p:sp>
      <p:sp>
        <p:nvSpPr>
          <p:cNvPr id="15" name="ZoneTexte 14"/>
          <p:cNvSpPr txBox="1"/>
          <p:nvPr/>
        </p:nvSpPr>
        <p:spPr>
          <a:xfrm>
            <a:off x="958850" y="3352491"/>
            <a:ext cx="5072098" cy="523220"/>
          </a:xfrm>
          <a:prstGeom prst="rect">
            <a:avLst/>
          </a:prstGeom>
          <a:noFill/>
        </p:spPr>
        <p:txBody>
          <a:bodyPr wrap="square" rtlCol="0">
            <a:spAutoFit/>
          </a:bodyPr>
          <a:lstStyle/>
          <a:p>
            <a:pPr marL="450850" indent="-273050">
              <a:buFont typeface="Arial" pitchFamily="34" charset="0"/>
              <a:buChar char="•"/>
            </a:pPr>
            <a:r>
              <a:rPr lang="fr-FR" sz="2800" b="1" dirty="0">
                <a:solidFill>
                  <a:schemeClr val="tx2"/>
                </a:solidFill>
              </a:rPr>
              <a:t>Expérimentations</a:t>
            </a:r>
            <a:endParaRPr lang="fr-FR" sz="2800" b="1" dirty="0">
              <a:solidFill>
                <a:schemeClr val="tx2"/>
              </a:solidFill>
              <a:latin typeface="+mn-lt"/>
              <a:cs typeface="+mn-cs"/>
            </a:endParaRPr>
          </a:p>
        </p:txBody>
      </p:sp>
      <p:sp>
        <p:nvSpPr>
          <p:cNvPr id="16" name="ZoneTexte 14"/>
          <p:cNvSpPr txBox="1"/>
          <p:nvPr/>
        </p:nvSpPr>
        <p:spPr>
          <a:xfrm>
            <a:off x="969998" y="3786675"/>
            <a:ext cx="5072098" cy="523220"/>
          </a:xfrm>
          <a:prstGeom prst="rect">
            <a:avLst/>
          </a:prstGeom>
          <a:noFill/>
        </p:spPr>
        <p:txBody>
          <a:bodyPr wrap="square" rtlCol="0">
            <a:spAutoFit/>
          </a:bodyPr>
          <a:lstStyle/>
          <a:p>
            <a:pPr marL="450850" indent="-273050">
              <a:buFont typeface="Arial" pitchFamily="34" charset="0"/>
              <a:buChar char="•"/>
            </a:pPr>
            <a:r>
              <a:rPr lang="fr-FR" sz="2800" b="1" dirty="0">
                <a:solidFill>
                  <a:schemeClr val="tx2"/>
                </a:solidFill>
              </a:rPr>
              <a:t>Conclusion</a:t>
            </a:r>
            <a:endParaRPr lang="fr-FR" sz="2800" b="1" dirty="0">
              <a:solidFill>
                <a:schemeClr val="tx2"/>
              </a:solidFill>
              <a:latin typeface="+mn-lt"/>
              <a:cs typeface="+mn-cs"/>
            </a:endParaRPr>
          </a:p>
        </p:txBody>
      </p:sp>
    </p:spTree>
    <p:extLst>
      <p:ext uri="{BB962C8B-B14F-4D97-AF65-F5344CB8AC3E}">
        <p14:creationId xmlns:p14="http://schemas.microsoft.com/office/powerpoint/2010/main" val="28171644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Modèle mathématique</a:t>
            </a:r>
          </a:p>
        </p:txBody>
      </p:sp>
      <p:sp>
        <p:nvSpPr>
          <p:cNvPr id="5" name="Espace réservé du texte 4"/>
          <p:cNvSpPr>
            <a:spLocks noGrp="1"/>
          </p:cNvSpPr>
          <p:nvPr>
            <p:ph type="body" sz="quarter" idx="13"/>
          </p:nvPr>
        </p:nvSpPr>
        <p:spPr/>
        <p:txBody>
          <a:bodyPr/>
          <a:lstStyle/>
          <a:p>
            <a:pPr marL="0" indent="0">
              <a:buNone/>
            </a:pPr>
            <a:r>
              <a:rPr lang="fr-FR" dirty="0"/>
              <a:t>Objectifs</a:t>
            </a:r>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8953" y="3253345"/>
            <a:ext cx="2463286" cy="2732314"/>
          </a:xfrm>
          <a:prstGeom prst="rect">
            <a:avLst/>
          </a:prstGeom>
        </p:spPr>
      </p:pic>
      <p:pic>
        <p:nvPicPr>
          <p:cNvPr id="13" name="Imag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5088" y="1603443"/>
            <a:ext cx="4876800" cy="4876800"/>
          </a:xfrm>
          <a:prstGeom prst="rect">
            <a:avLst/>
          </a:prstGeom>
        </p:spPr>
      </p:pic>
      <p:sp>
        <p:nvSpPr>
          <p:cNvPr id="14" name="ZoneTexte 13"/>
          <p:cNvSpPr txBox="1"/>
          <p:nvPr/>
        </p:nvSpPr>
        <p:spPr>
          <a:xfrm>
            <a:off x="4536639" y="2578630"/>
            <a:ext cx="3616761" cy="646331"/>
          </a:xfrm>
          <a:prstGeom prst="rect">
            <a:avLst/>
          </a:prstGeom>
          <a:noFill/>
        </p:spPr>
        <p:txBody>
          <a:bodyPr wrap="square" rtlCol="0">
            <a:spAutoFit/>
          </a:bodyPr>
          <a:lstStyle/>
          <a:p>
            <a:r>
              <a:rPr lang="fr-FR" dirty="0">
                <a:solidFill>
                  <a:srgbClr val="00B0F0"/>
                </a:solidFill>
              </a:rPr>
              <a:t>Minimiser</a:t>
            </a:r>
            <a:r>
              <a:rPr lang="en-US" dirty="0">
                <a:solidFill>
                  <a:srgbClr val="00B0F0"/>
                </a:solidFill>
              </a:rPr>
              <a:t> le </a:t>
            </a:r>
            <a:r>
              <a:rPr lang="fr-FR" dirty="0">
                <a:solidFill>
                  <a:srgbClr val="00B0F0"/>
                </a:solidFill>
              </a:rPr>
              <a:t>coût</a:t>
            </a:r>
            <a:r>
              <a:rPr lang="en-US" dirty="0">
                <a:solidFill>
                  <a:srgbClr val="00B0F0"/>
                </a:solidFill>
              </a:rPr>
              <a:t> </a:t>
            </a:r>
            <a:r>
              <a:rPr lang="fr-FR" dirty="0">
                <a:solidFill>
                  <a:srgbClr val="00B0F0"/>
                </a:solidFill>
              </a:rPr>
              <a:t>d’ouverture des dépôts</a:t>
            </a:r>
            <a:r>
              <a:rPr lang="en-US" dirty="0">
                <a:solidFill>
                  <a:srgbClr val="00B0F0"/>
                </a:solidFill>
              </a:rPr>
              <a:t> </a:t>
            </a:r>
            <a:endParaRPr lang="fr-FR" dirty="0">
              <a:solidFill>
                <a:srgbClr val="00B0F0"/>
              </a:solidFill>
            </a:endParaRPr>
          </a:p>
        </p:txBody>
      </p:sp>
      <p:sp>
        <p:nvSpPr>
          <p:cNvPr id="15" name="ZoneTexte 14"/>
          <p:cNvSpPr txBox="1"/>
          <p:nvPr/>
        </p:nvSpPr>
        <p:spPr>
          <a:xfrm>
            <a:off x="4519309" y="3244230"/>
            <a:ext cx="3634092" cy="369332"/>
          </a:xfrm>
          <a:prstGeom prst="rect">
            <a:avLst/>
          </a:prstGeom>
          <a:noFill/>
        </p:spPr>
        <p:txBody>
          <a:bodyPr wrap="square" rtlCol="0">
            <a:spAutoFit/>
          </a:bodyPr>
          <a:lstStyle/>
          <a:p>
            <a:r>
              <a:rPr lang="fr-FR" dirty="0">
                <a:solidFill>
                  <a:srgbClr val="00B0F0"/>
                </a:solidFill>
              </a:rPr>
              <a:t>Minimiser</a:t>
            </a:r>
            <a:r>
              <a:rPr lang="en-US" dirty="0">
                <a:solidFill>
                  <a:srgbClr val="00B0F0"/>
                </a:solidFill>
              </a:rPr>
              <a:t> le </a:t>
            </a:r>
            <a:r>
              <a:rPr lang="fr-FR" dirty="0">
                <a:solidFill>
                  <a:srgbClr val="00B0F0"/>
                </a:solidFill>
              </a:rPr>
              <a:t>nombre</a:t>
            </a:r>
            <a:r>
              <a:rPr lang="en-US" dirty="0">
                <a:solidFill>
                  <a:srgbClr val="00B0F0"/>
                </a:solidFill>
              </a:rPr>
              <a:t> </a:t>
            </a:r>
            <a:r>
              <a:rPr lang="fr-FR" dirty="0">
                <a:solidFill>
                  <a:srgbClr val="00B0F0"/>
                </a:solidFill>
              </a:rPr>
              <a:t>de camions</a:t>
            </a:r>
            <a:r>
              <a:rPr lang="en-US" dirty="0">
                <a:solidFill>
                  <a:srgbClr val="00B0F0"/>
                </a:solidFill>
              </a:rPr>
              <a:t> </a:t>
            </a:r>
            <a:endParaRPr lang="fr-FR" dirty="0">
              <a:solidFill>
                <a:srgbClr val="00B0F0"/>
              </a:solidFill>
            </a:endParaRPr>
          </a:p>
        </p:txBody>
      </p:sp>
      <p:sp>
        <p:nvSpPr>
          <p:cNvPr id="16" name="ZoneTexte 15"/>
          <p:cNvSpPr txBox="1"/>
          <p:nvPr/>
        </p:nvSpPr>
        <p:spPr>
          <a:xfrm>
            <a:off x="4536639" y="3674064"/>
            <a:ext cx="4829783" cy="369332"/>
          </a:xfrm>
          <a:prstGeom prst="rect">
            <a:avLst/>
          </a:prstGeom>
          <a:noFill/>
        </p:spPr>
        <p:txBody>
          <a:bodyPr wrap="square" rtlCol="0">
            <a:spAutoFit/>
          </a:bodyPr>
          <a:lstStyle/>
          <a:p>
            <a:r>
              <a:rPr lang="fr-FR" dirty="0">
                <a:solidFill>
                  <a:srgbClr val="00B0F0"/>
                </a:solidFill>
              </a:rPr>
              <a:t>Minimiser</a:t>
            </a:r>
            <a:r>
              <a:rPr lang="en-US" dirty="0">
                <a:solidFill>
                  <a:srgbClr val="00B0F0"/>
                </a:solidFill>
              </a:rPr>
              <a:t> la distance des </a:t>
            </a:r>
            <a:r>
              <a:rPr lang="fr-FR" dirty="0">
                <a:solidFill>
                  <a:srgbClr val="00B0F0"/>
                </a:solidFill>
              </a:rPr>
              <a:t>tournées</a:t>
            </a:r>
          </a:p>
        </p:txBody>
      </p:sp>
    </p:spTree>
    <p:extLst>
      <p:ext uri="{BB962C8B-B14F-4D97-AF65-F5344CB8AC3E}">
        <p14:creationId xmlns:p14="http://schemas.microsoft.com/office/powerpoint/2010/main" val="2917739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Modèle mathématique(Reference~Vincent,F.Y.,2010)</a:t>
            </a:r>
          </a:p>
        </p:txBody>
      </p:sp>
      <p:sp>
        <p:nvSpPr>
          <p:cNvPr id="5" name="Espace réservé du texte 4"/>
          <p:cNvSpPr>
            <a:spLocks noGrp="1"/>
          </p:cNvSpPr>
          <p:nvPr>
            <p:ph type="body" sz="quarter" idx="13"/>
          </p:nvPr>
        </p:nvSpPr>
        <p:spPr/>
        <p:txBody>
          <a:bodyPr/>
          <a:lstStyle/>
          <a:p>
            <a:pPr marL="0" indent="0">
              <a:buNone/>
            </a:pPr>
            <a:endParaRPr lang="fr-FR" dirty="0"/>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850" y="1534225"/>
            <a:ext cx="6639516" cy="4742049"/>
          </a:xfrm>
          <a:prstGeom prst="rect">
            <a:avLst/>
          </a:prstGeom>
        </p:spPr>
      </p:pic>
      <p:sp>
        <p:nvSpPr>
          <p:cNvPr id="7" name="Ellipse 6"/>
          <p:cNvSpPr/>
          <p:nvPr/>
        </p:nvSpPr>
        <p:spPr>
          <a:xfrm>
            <a:off x="3702050" y="1450974"/>
            <a:ext cx="889000" cy="428625"/>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Ellipse 7"/>
          <p:cNvSpPr/>
          <p:nvPr/>
        </p:nvSpPr>
        <p:spPr>
          <a:xfrm>
            <a:off x="2104028" y="1452561"/>
            <a:ext cx="889000" cy="428625"/>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Ellipse 8"/>
          <p:cNvSpPr/>
          <p:nvPr/>
        </p:nvSpPr>
        <p:spPr>
          <a:xfrm>
            <a:off x="5575300" y="1438274"/>
            <a:ext cx="889000" cy="428625"/>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Bulle ronde 9"/>
          <p:cNvSpPr/>
          <p:nvPr/>
        </p:nvSpPr>
        <p:spPr>
          <a:xfrm>
            <a:off x="2174646" y="907173"/>
            <a:ext cx="1193800" cy="431800"/>
          </a:xfrm>
          <a:prstGeom prst="wedgeEllipseCallou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t>Dépôt</a:t>
            </a:r>
          </a:p>
        </p:txBody>
      </p:sp>
      <p:sp>
        <p:nvSpPr>
          <p:cNvPr id="11" name="Bulle ronde 10"/>
          <p:cNvSpPr/>
          <p:nvPr/>
        </p:nvSpPr>
        <p:spPr>
          <a:xfrm>
            <a:off x="3824256" y="918411"/>
            <a:ext cx="1395444" cy="449311"/>
          </a:xfrm>
          <a:prstGeom prst="wedgeEllipseCallou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t>Tournée</a:t>
            </a:r>
          </a:p>
        </p:txBody>
      </p:sp>
      <p:sp>
        <p:nvSpPr>
          <p:cNvPr id="12" name="Bulle ronde 11"/>
          <p:cNvSpPr/>
          <p:nvPr/>
        </p:nvSpPr>
        <p:spPr>
          <a:xfrm>
            <a:off x="5867400" y="870437"/>
            <a:ext cx="1447800" cy="468536"/>
          </a:xfrm>
          <a:prstGeom prst="wedgeEllipseCallou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t>Véhicule</a:t>
            </a:r>
          </a:p>
        </p:txBody>
      </p:sp>
    </p:spTree>
    <p:extLst>
      <p:ext uri="{BB962C8B-B14F-4D97-AF65-F5344CB8AC3E}">
        <p14:creationId xmlns:p14="http://schemas.microsoft.com/office/powerpoint/2010/main" val="261752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en-US" dirty="0"/>
              <a:t>Plan</a:t>
            </a:r>
            <a:endParaRPr lang="fr-FR" dirty="0"/>
          </a:p>
        </p:txBody>
      </p:sp>
      <p:sp>
        <p:nvSpPr>
          <p:cNvPr id="5" name="Espace réservé du texte 4"/>
          <p:cNvSpPr>
            <a:spLocks noGrp="1"/>
          </p:cNvSpPr>
          <p:nvPr>
            <p:ph type="body" sz="quarter" idx="13"/>
          </p:nvPr>
        </p:nvSpPr>
        <p:spPr/>
        <p:txBody>
          <a:bodyPr/>
          <a:lstStyle/>
          <a:p>
            <a:pPr marL="0" indent="0">
              <a:buNone/>
            </a:pPr>
            <a:endParaRPr lang="fr-FR" dirty="0"/>
          </a:p>
        </p:txBody>
      </p:sp>
      <p:pic>
        <p:nvPicPr>
          <p:cNvPr id="9" name="Picture 2"/>
          <p:cNvPicPr>
            <a:picLocks noChangeAspect="1" noChangeArrowheads="1"/>
          </p:cNvPicPr>
          <p:nvPr/>
        </p:nvPicPr>
        <p:blipFill>
          <a:blip r:embed="rId3" cstate="print"/>
          <a:srcRect/>
          <a:stretch>
            <a:fillRect/>
          </a:stretch>
        </p:blipFill>
        <p:spPr bwMode="auto">
          <a:xfrm>
            <a:off x="958850" y="2079025"/>
            <a:ext cx="8062925" cy="3652450"/>
          </a:xfrm>
          <a:prstGeom prst="rect">
            <a:avLst/>
          </a:prstGeom>
          <a:noFill/>
          <a:ln w="9525">
            <a:noFill/>
            <a:miter lim="800000"/>
            <a:headEnd/>
            <a:tailEnd/>
          </a:ln>
        </p:spPr>
      </p:pic>
      <p:sp>
        <p:nvSpPr>
          <p:cNvPr id="12" name="ZoneTexte 11"/>
          <p:cNvSpPr txBox="1"/>
          <p:nvPr/>
        </p:nvSpPr>
        <p:spPr>
          <a:xfrm>
            <a:off x="958850" y="2074010"/>
            <a:ext cx="5072098" cy="523220"/>
          </a:xfrm>
          <a:prstGeom prst="rect">
            <a:avLst/>
          </a:prstGeom>
          <a:noFill/>
        </p:spPr>
        <p:txBody>
          <a:bodyPr wrap="square" rtlCol="0">
            <a:spAutoFit/>
          </a:bodyPr>
          <a:lstStyle/>
          <a:p>
            <a:pPr marL="450850" indent="-273050">
              <a:buFont typeface="Arial" pitchFamily="34" charset="0"/>
              <a:buChar char="•"/>
            </a:pPr>
            <a:r>
              <a:rPr lang="fr-FR" sz="2800" b="1" dirty="0">
                <a:solidFill>
                  <a:schemeClr val="tx2"/>
                </a:solidFill>
              </a:rPr>
              <a:t>Contexte</a:t>
            </a:r>
          </a:p>
        </p:txBody>
      </p:sp>
      <p:sp>
        <p:nvSpPr>
          <p:cNvPr id="13" name="ZoneTexte 12"/>
          <p:cNvSpPr txBox="1"/>
          <p:nvPr/>
        </p:nvSpPr>
        <p:spPr>
          <a:xfrm>
            <a:off x="947702" y="2488020"/>
            <a:ext cx="5072098" cy="523220"/>
          </a:xfrm>
          <a:prstGeom prst="rect">
            <a:avLst/>
          </a:prstGeom>
          <a:noFill/>
        </p:spPr>
        <p:txBody>
          <a:bodyPr wrap="square" rtlCol="0">
            <a:spAutoFit/>
          </a:bodyPr>
          <a:lstStyle/>
          <a:p>
            <a:pPr marL="450850" indent="-273050">
              <a:buFont typeface="Arial" pitchFamily="34" charset="0"/>
              <a:buChar char="•"/>
            </a:pPr>
            <a:r>
              <a:rPr lang="fr-FR" sz="2800" b="1" dirty="0">
                <a:solidFill>
                  <a:schemeClr val="tx2"/>
                </a:solidFill>
              </a:rPr>
              <a:t>Modèle mathématique</a:t>
            </a:r>
          </a:p>
        </p:txBody>
      </p:sp>
      <p:sp>
        <p:nvSpPr>
          <p:cNvPr id="14" name="ZoneTexte 13"/>
          <p:cNvSpPr txBox="1"/>
          <p:nvPr/>
        </p:nvSpPr>
        <p:spPr>
          <a:xfrm>
            <a:off x="958850" y="2943496"/>
            <a:ext cx="6047592" cy="523220"/>
          </a:xfrm>
          <a:prstGeom prst="rect">
            <a:avLst/>
          </a:prstGeom>
          <a:noFill/>
        </p:spPr>
        <p:txBody>
          <a:bodyPr wrap="square" rtlCol="0">
            <a:spAutoFit/>
          </a:bodyPr>
          <a:lstStyle/>
          <a:p>
            <a:pPr marL="450850" indent="-273050">
              <a:buFont typeface="Arial" pitchFamily="34" charset="0"/>
              <a:buChar char="•"/>
            </a:pPr>
            <a:r>
              <a:rPr lang="fr-FR" sz="2800" b="1" dirty="0">
                <a:solidFill>
                  <a:srgbClr val="FF0000"/>
                </a:solidFill>
              </a:rPr>
              <a:t>Méthode pour résoudre le problème</a:t>
            </a:r>
          </a:p>
        </p:txBody>
      </p:sp>
      <p:sp>
        <p:nvSpPr>
          <p:cNvPr id="15" name="ZoneTexte 14"/>
          <p:cNvSpPr txBox="1"/>
          <p:nvPr/>
        </p:nvSpPr>
        <p:spPr>
          <a:xfrm>
            <a:off x="958850" y="3352491"/>
            <a:ext cx="5072098" cy="523220"/>
          </a:xfrm>
          <a:prstGeom prst="rect">
            <a:avLst/>
          </a:prstGeom>
          <a:noFill/>
        </p:spPr>
        <p:txBody>
          <a:bodyPr wrap="square" rtlCol="0">
            <a:spAutoFit/>
          </a:bodyPr>
          <a:lstStyle/>
          <a:p>
            <a:pPr marL="450850" indent="-273050">
              <a:buFont typeface="Arial" pitchFamily="34" charset="0"/>
              <a:buChar char="•"/>
            </a:pPr>
            <a:r>
              <a:rPr lang="fr-FR" sz="2800" b="1" dirty="0">
                <a:solidFill>
                  <a:schemeClr val="tx2"/>
                </a:solidFill>
              </a:rPr>
              <a:t>Expérimentations</a:t>
            </a:r>
            <a:endParaRPr lang="fr-FR" sz="2800" b="1" dirty="0">
              <a:solidFill>
                <a:schemeClr val="tx2"/>
              </a:solidFill>
              <a:latin typeface="+mn-lt"/>
              <a:cs typeface="+mn-cs"/>
            </a:endParaRPr>
          </a:p>
        </p:txBody>
      </p:sp>
      <p:sp>
        <p:nvSpPr>
          <p:cNvPr id="16" name="ZoneTexte 14"/>
          <p:cNvSpPr txBox="1"/>
          <p:nvPr/>
        </p:nvSpPr>
        <p:spPr>
          <a:xfrm>
            <a:off x="969998" y="3786675"/>
            <a:ext cx="5072098" cy="523220"/>
          </a:xfrm>
          <a:prstGeom prst="rect">
            <a:avLst/>
          </a:prstGeom>
          <a:noFill/>
        </p:spPr>
        <p:txBody>
          <a:bodyPr wrap="square" rtlCol="0">
            <a:spAutoFit/>
          </a:bodyPr>
          <a:lstStyle/>
          <a:p>
            <a:pPr marL="450850" indent="-273050">
              <a:buFont typeface="Arial" pitchFamily="34" charset="0"/>
              <a:buChar char="•"/>
            </a:pPr>
            <a:r>
              <a:rPr lang="fr-FR" sz="2800" b="1" dirty="0">
                <a:solidFill>
                  <a:schemeClr val="tx2"/>
                </a:solidFill>
              </a:rPr>
              <a:t>Conclusion</a:t>
            </a:r>
            <a:endParaRPr lang="fr-FR" sz="2800" b="1" dirty="0">
              <a:solidFill>
                <a:schemeClr val="tx2"/>
              </a:solidFill>
              <a:latin typeface="+mn-lt"/>
              <a:cs typeface="+mn-cs"/>
            </a:endParaRPr>
          </a:p>
        </p:txBody>
      </p:sp>
    </p:spTree>
    <p:extLst>
      <p:ext uri="{BB962C8B-B14F-4D97-AF65-F5344CB8AC3E}">
        <p14:creationId xmlns:p14="http://schemas.microsoft.com/office/powerpoint/2010/main" val="40782701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Méthode de résolution</a:t>
            </a:r>
          </a:p>
        </p:txBody>
      </p:sp>
      <p:sp>
        <p:nvSpPr>
          <p:cNvPr id="5" name="Espace réservé du texte 4"/>
          <p:cNvSpPr>
            <a:spLocks noGrp="1"/>
          </p:cNvSpPr>
          <p:nvPr>
            <p:ph type="body" sz="quarter" idx="13"/>
          </p:nvPr>
        </p:nvSpPr>
        <p:spPr/>
        <p:txBody>
          <a:bodyPr/>
          <a:lstStyle/>
          <a:p>
            <a:r>
              <a:rPr lang="fr-FR" dirty="0"/>
              <a:t>Complexité</a:t>
            </a:r>
          </a:p>
        </p:txBody>
      </p:sp>
      <p:graphicFrame>
        <p:nvGraphicFramePr>
          <p:cNvPr id="6" name="Diagramme 5"/>
          <p:cNvGraphicFramePr/>
          <p:nvPr>
            <p:extLst>
              <p:ext uri="{D42A27DB-BD31-4B8C-83A1-F6EECF244321}">
                <p14:modId xmlns:p14="http://schemas.microsoft.com/office/powerpoint/2010/main" val="200677340"/>
              </p:ext>
            </p:extLst>
          </p:nvPr>
        </p:nvGraphicFramePr>
        <p:xfrm>
          <a:off x="1524000" y="2137981"/>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2537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Méthode de résolution</a:t>
            </a:r>
          </a:p>
        </p:txBody>
      </p:sp>
      <p:sp>
        <p:nvSpPr>
          <p:cNvPr id="5" name="Espace réservé du texte 4"/>
          <p:cNvSpPr>
            <a:spLocks noGrp="1"/>
          </p:cNvSpPr>
          <p:nvPr>
            <p:ph type="body" sz="quarter" idx="13"/>
          </p:nvPr>
        </p:nvSpPr>
        <p:spPr/>
        <p:txBody>
          <a:bodyPr/>
          <a:lstStyle/>
          <a:p>
            <a:pPr marL="0" indent="0">
              <a:buNone/>
            </a:pPr>
            <a:r>
              <a:rPr lang="fr-FR" dirty="0"/>
              <a:t>Choix de la méthode</a:t>
            </a:r>
          </a:p>
        </p:txBody>
      </p:sp>
      <p:graphicFrame>
        <p:nvGraphicFramePr>
          <p:cNvPr id="6" name="Diagramme 5"/>
          <p:cNvGraphicFramePr/>
          <p:nvPr>
            <p:extLst>
              <p:ext uri="{D42A27DB-BD31-4B8C-83A1-F6EECF244321}">
                <p14:modId xmlns:p14="http://schemas.microsoft.com/office/powerpoint/2010/main" val="1435343711"/>
              </p:ext>
            </p:extLst>
          </p:nvPr>
        </p:nvGraphicFramePr>
        <p:xfrm>
          <a:off x="1524000" y="2342933"/>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Ellipse 6"/>
          <p:cNvSpPr/>
          <p:nvPr/>
        </p:nvSpPr>
        <p:spPr>
          <a:xfrm>
            <a:off x="6057900" y="3791169"/>
            <a:ext cx="1612900" cy="198120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134958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Méthode de résolution</a:t>
            </a:r>
          </a:p>
        </p:txBody>
      </p:sp>
      <p:sp>
        <p:nvSpPr>
          <p:cNvPr id="5" name="Espace réservé du texte 4"/>
          <p:cNvSpPr>
            <a:spLocks noGrp="1"/>
          </p:cNvSpPr>
          <p:nvPr>
            <p:ph type="body" sz="quarter" idx="13"/>
          </p:nvPr>
        </p:nvSpPr>
        <p:spPr/>
        <p:txBody>
          <a:bodyPr/>
          <a:lstStyle/>
          <a:p>
            <a:pPr marL="0" indent="0">
              <a:buNone/>
            </a:pPr>
            <a:r>
              <a:rPr lang="fr-FR" dirty="0" err="1"/>
              <a:t>Particle</a:t>
            </a:r>
            <a:r>
              <a:rPr lang="fr-FR" dirty="0"/>
              <a:t> </a:t>
            </a:r>
            <a:r>
              <a:rPr lang="fr-FR" dirty="0" err="1"/>
              <a:t>Swarm</a:t>
            </a:r>
            <a:r>
              <a:rPr lang="fr-FR" dirty="0"/>
              <a:t> </a:t>
            </a:r>
            <a:r>
              <a:rPr lang="fr-FR" dirty="0" err="1"/>
              <a:t>Optimization</a:t>
            </a:r>
            <a:r>
              <a:rPr lang="fr-FR" dirty="0"/>
              <a:t> et Coopération</a:t>
            </a:r>
          </a:p>
        </p:txBody>
      </p:sp>
      <p:sp>
        <p:nvSpPr>
          <p:cNvPr id="6" name="Line 3"/>
          <p:cNvSpPr>
            <a:spLocks noChangeShapeType="1"/>
          </p:cNvSpPr>
          <p:nvPr/>
        </p:nvSpPr>
        <p:spPr bwMode="auto">
          <a:xfrm flipV="1">
            <a:off x="1676400" y="2887663"/>
            <a:ext cx="6078538" cy="79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7" name="Freeform 4"/>
          <p:cNvSpPr>
            <a:spLocks/>
          </p:cNvSpPr>
          <p:nvPr/>
        </p:nvSpPr>
        <p:spPr bwMode="auto">
          <a:xfrm>
            <a:off x="1676400" y="2895600"/>
            <a:ext cx="6096000" cy="3097213"/>
          </a:xfrm>
          <a:custGeom>
            <a:avLst/>
            <a:gdLst>
              <a:gd name="T0" fmla="*/ 0 w 3840"/>
              <a:gd name="T1" fmla="*/ 0 h 1951"/>
              <a:gd name="T2" fmla="*/ 2147483647 w 3840"/>
              <a:gd name="T3" fmla="*/ 2147483647 h 1951"/>
              <a:gd name="T4" fmla="*/ 2147483647 w 3840"/>
              <a:gd name="T5" fmla="*/ 2147483647 h 1951"/>
              <a:gd name="T6" fmla="*/ 2147483647 w 3840"/>
              <a:gd name="T7" fmla="*/ 2147483647 h 1951"/>
              <a:gd name="T8" fmla="*/ 2147483647 w 3840"/>
              <a:gd name="T9" fmla="*/ 2147483647 h 1951"/>
              <a:gd name="T10" fmla="*/ 2147483647 w 3840"/>
              <a:gd name="T11" fmla="*/ 2147483647 h 1951"/>
              <a:gd name="T12" fmla="*/ 2147483647 w 3840"/>
              <a:gd name="T13" fmla="*/ 2147483647 h 1951"/>
              <a:gd name="T14" fmla="*/ 2147483647 w 3840"/>
              <a:gd name="T15" fmla="*/ 2147483647 h 1951"/>
              <a:gd name="T16" fmla="*/ 2147483647 w 3840"/>
              <a:gd name="T17" fmla="*/ 2147483647 h 1951"/>
              <a:gd name="T18" fmla="*/ 2147483647 w 3840"/>
              <a:gd name="T19" fmla="*/ 2147483647 h 1951"/>
              <a:gd name="T20" fmla="*/ 2147483647 w 3840"/>
              <a:gd name="T21" fmla="*/ 0 h 19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40"/>
              <a:gd name="T34" fmla="*/ 0 h 1951"/>
              <a:gd name="T35" fmla="*/ 3840 w 3840"/>
              <a:gd name="T36" fmla="*/ 1951 h 19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40" h="1951">
                <a:moveTo>
                  <a:pt x="0" y="0"/>
                </a:moveTo>
                <a:cubicBezTo>
                  <a:pt x="40" y="128"/>
                  <a:pt x="80" y="256"/>
                  <a:pt x="144" y="384"/>
                </a:cubicBezTo>
                <a:cubicBezTo>
                  <a:pt x="208" y="512"/>
                  <a:pt x="288" y="624"/>
                  <a:pt x="384" y="768"/>
                </a:cubicBezTo>
                <a:cubicBezTo>
                  <a:pt x="479" y="911"/>
                  <a:pt x="568" y="1184"/>
                  <a:pt x="720" y="1248"/>
                </a:cubicBezTo>
                <a:cubicBezTo>
                  <a:pt x="872" y="1312"/>
                  <a:pt x="1120" y="1231"/>
                  <a:pt x="1296" y="1152"/>
                </a:cubicBezTo>
                <a:cubicBezTo>
                  <a:pt x="1471" y="1072"/>
                  <a:pt x="1656" y="864"/>
                  <a:pt x="1776" y="768"/>
                </a:cubicBezTo>
                <a:cubicBezTo>
                  <a:pt x="1896" y="672"/>
                  <a:pt x="1912" y="512"/>
                  <a:pt x="2016" y="576"/>
                </a:cubicBezTo>
                <a:cubicBezTo>
                  <a:pt x="2119" y="639"/>
                  <a:pt x="2296" y="976"/>
                  <a:pt x="2400" y="1152"/>
                </a:cubicBezTo>
                <a:cubicBezTo>
                  <a:pt x="2503" y="1327"/>
                  <a:pt x="2528" y="1544"/>
                  <a:pt x="2640" y="1632"/>
                </a:cubicBezTo>
                <a:cubicBezTo>
                  <a:pt x="2751" y="1719"/>
                  <a:pt x="2872" y="1951"/>
                  <a:pt x="3072" y="1680"/>
                </a:cubicBezTo>
                <a:cubicBezTo>
                  <a:pt x="3271" y="1408"/>
                  <a:pt x="3555" y="704"/>
                  <a:pt x="3840"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5029200"/>
            <a:ext cx="1016000" cy="6302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9" name="Group 6"/>
          <p:cNvGrpSpPr>
            <a:grpSpLocks/>
          </p:cNvGrpSpPr>
          <p:nvPr/>
        </p:nvGrpSpPr>
        <p:grpSpPr bwMode="auto">
          <a:xfrm>
            <a:off x="2286000" y="2133600"/>
            <a:ext cx="746125" cy="533400"/>
            <a:chOff x="1632" y="1584"/>
            <a:chExt cx="470" cy="336"/>
          </a:xfrm>
        </p:grpSpPr>
        <p:grpSp>
          <p:nvGrpSpPr>
            <p:cNvPr id="10" name="Group 7"/>
            <p:cNvGrpSpPr>
              <a:grpSpLocks/>
            </p:cNvGrpSpPr>
            <p:nvPr/>
          </p:nvGrpSpPr>
          <p:grpSpPr bwMode="auto">
            <a:xfrm>
              <a:off x="1632" y="1728"/>
              <a:ext cx="192" cy="96"/>
              <a:chOff x="1632" y="1728"/>
              <a:chExt cx="192" cy="96"/>
            </a:xfrm>
          </p:grpSpPr>
          <p:sp>
            <p:nvSpPr>
              <p:cNvPr id="13" name="AutoShape 8"/>
              <p:cNvSpPr>
                <a:spLocks noChangeArrowheads="1"/>
              </p:cNvSpPr>
              <p:nvPr/>
            </p:nvSpPr>
            <p:spPr bwMode="auto">
              <a:xfrm rot="5400000">
                <a:off x="1668" y="1692"/>
                <a:ext cx="96" cy="16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9525">
                <a:solidFill>
                  <a:schemeClr val="tx1"/>
                </a:solidFill>
                <a:miter lim="800000"/>
                <a:headEnd/>
                <a:tailEnd/>
              </a:ln>
            </p:spPr>
            <p:txBody>
              <a:bodyPr wrap="none" anchor="ctr"/>
              <a:lstStyle/>
              <a:p>
                <a:endParaRPr lang="fr-FR"/>
              </a:p>
            </p:txBody>
          </p:sp>
          <p:sp>
            <p:nvSpPr>
              <p:cNvPr id="14" name="Oval 9"/>
              <p:cNvSpPr>
                <a:spLocks noChangeArrowheads="1"/>
              </p:cNvSpPr>
              <p:nvPr/>
            </p:nvSpPr>
            <p:spPr bwMode="auto">
              <a:xfrm>
                <a:off x="1776" y="1728"/>
                <a:ext cx="48" cy="96"/>
              </a:xfrm>
              <a:prstGeom prst="ellipse">
                <a:avLst/>
              </a:prstGeom>
              <a:solidFill>
                <a:schemeClr val="accent1"/>
              </a:solidFill>
              <a:ln w="9525">
                <a:solidFill>
                  <a:schemeClr val="tx1"/>
                </a:solidFill>
                <a:round/>
                <a:headEnd/>
                <a:tailEnd/>
              </a:ln>
            </p:spPr>
            <p:txBody>
              <a:bodyPr wrap="none" anchor="ctr"/>
              <a:lstStyle>
                <a:lvl1pPr>
                  <a:defRPr sz="3200">
                    <a:solidFill>
                      <a:schemeClr val="tx1"/>
                    </a:solidFill>
                    <a:latin typeface="KARINE" pitchFamily="2" charset="0"/>
                  </a:defRPr>
                </a:lvl1pPr>
                <a:lvl2pPr marL="742950" indent="-285750">
                  <a:defRPr sz="3200">
                    <a:solidFill>
                      <a:schemeClr val="tx1"/>
                    </a:solidFill>
                    <a:latin typeface="KARINE" pitchFamily="2" charset="0"/>
                  </a:defRPr>
                </a:lvl2pPr>
                <a:lvl3pPr marL="1143000" indent="-228600">
                  <a:defRPr sz="3200">
                    <a:solidFill>
                      <a:schemeClr val="tx1"/>
                    </a:solidFill>
                    <a:latin typeface="KARINE" pitchFamily="2" charset="0"/>
                  </a:defRPr>
                </a:lvl3pPr>
                <a:lvl4pPr marL="1600200" indent="-228600">
                  <a:defRPr sz="3200">
                    <a:solidFill>
                      <a:schemeClr val="tx1"/>
                    </a:solidFill>
                    <a:latin typeface="KARINE" pitchFamily="2" charset="0"/>
                  </a:defRPr>
                </a:lvl4pPr>
                <a:lvl5pPr marL="2057400" indent="-228600">
                  <a:defRPr sz="3200">
                    <a:solidFill>
                      <a:schemeClr val="tx1"/>
                    </a:solidFill>
                    <a:latin typeface="KARINE" pitchFamily="2" charset="0"/>
                  </a:defRPr>
                </a:lvl5pPr>
                <a:lvl6pPr marL="2514600" indent="-228600" algn="ctr" eaLnBrk="0" fontAlgn="base" hangingPunct="0">
                  <a:spcBef>
                    <a:spcPct val="0"/>
                  </a:spcBef>
                  <a:spcAft>
                    <a:spcPct val="0"/>
                  </a:spcAft>
                  <a:defRPr sz="3200">
                    <a:solidFill>
                      <a:schemeClr val="tx1"/>
                    </a:solidFill>
                    <a:latin typeface="KARINE" pitchFamily="2" charset="0"/>
                  </a:defRPr>
                </a:lvl6pPr>
                <a:lvl7pPr marL="2971800" indent="-228600" algn="ctr" eaLnBrk="0" fontAlgn="base" hangingPunct="0">
                  <a:spcBef>
                    <a:spcPct val="0"/>
                  </a:spcBef>
                  <a:spcAft>
                    <a:spcPct val="0"/>
                  </a:spcAft>
                  <a:defRPr sz="3200">
                    <a:solidFill>
                      <a:schemeClr val="tx1"/>
                    </a:solidFill>
                    <a:latin typeface="KARINE" pitchFamily="2" charset="0"/>
                  </a:defRPr>
                </a:lvl7pPr>
                <a:lvl8pPr marL="3429000" indent="-228600" algn="ctr" eaLnBrk="0" fontAlgn="base" hangingPunct="0">
                  <a:spcBef>
                    <a:spcPct val="0"/>
                  </a:spcBef>
                  <a:spcAft>
                    <a:spcPct val="0"/>
                  </a:spcAft>
                  <a:defRPr sz="3200">
                    <a:solidFill>
                      <a:schemeClr val="tx1"/>
                    </a:solidFill>
                    <a:latin typeface="KARINE" pitchFamily="2" charset="0"/>
                  </a:defRPr>
                </a:lvl8pPr>
                <a:lvl9pPr marL="3886200" indent="-228600" algn="ctr" eaLnBrk="0" fontAlgn="base" hangingPunct="0">
                  <a:spcBef>
                    <a:spcPct val="0"/>
                  </a:spcBef>
                  <a:spcAft>
                    <a:spcPct val="0"/>
                  </a:spcAft>
                  <a:defRPr sz="3200">
                    <a:solidFill>
                      <a:schemeClr val="tx1"/>
                    </a:solidFill>
                    <a:latin typeface="KARINE" pitchFamily="2" charset="0"/>
                  </a:defRPr>
                </a:lvl9pPr>
              </a:lstStyle>
              <a:p>
                <a:endParaRPr lang="en-GB" altLang="en-US"/>
              </a:p>
            </p:txBody>
          </p:sp>
        </p:grpSp>
        <p:sp>
          <p:nvSpPr>
            <p:cNvPr id="11" name="Arc 10"/>
            <p:cNvSpPr>
              <a:spLocks/>
            </p:cNvSpPr>
            <p:nvPr/>
          </p:nvSpPr>
          <p:spPr bwMode="auto">
            <a:xfrm>
              <a:off x="1872" y="1680"/>
              <a:ext cx="108" cy="192"/>
            </a:xfrm>
            <a:custGeom>
              <a:avLst/>
              <a:gdLst>
                <a:gd name="T0" fmla="*/ 0 w 24199"/>
                <a:gd name="T1" fmla="*/ 0 h 43200"/>
                <a:gd name="T2" fmla="*/ 0 w 24199"/>
                <a:gd name="T3" fmla="*/ 0 h 43200"/>
                <a:gd name="T4" fmla="*/ 0 w 24199"/>
                <a:gd name="T5" fmla="*/ 0 h 43200"/>
                <a:gd name="T6" fmla="*/ 0 60000 65536"/>
                <a:gd name="T7" fmla="*/ 0 60000 65536"/>
                <a:gd name="T8" fmla="*/ 0 60000 65536"/>
                <a:gd name="T9" fmla="*/ 0 w 24199"/>
                <a:gd name="T10" fmla="*/ 0 h 43200"/>
                <a:gd name="T11" fmla="*/ 24199 w 24199"/>
                <a:gd name="T12" fmla="*/ 43200 h 43200"/>
              </a:gdLst>
              <a:ahLst/>
              <a:cxnLst>
                <a:cxn ang="T6">
                  <a:pos x="T0" y="T1"/>
                </a:cxn>
                <a:cxn ang="T7">
                  <a:pos x="T2" y="T3"/>
                </a:cxn>
                <a:cxn ang="T8">
                  <a:pos x="T4" y="T5"/>
                </a:cxn>
              </a:cxnLst>
              <a:rect l="T9" t="T10" r="T11" b="T12"/>
              <a:pathLst>
                <a:path w="24199" h="43200" fill="none" extrusionOk="0">
                  <a:moveTo>
                    <a:pt x="2598" y="0"/>
                  </a:moveTo>
                  <a:cubicBezTo>
                    <a:pt x="14528" y="0"/>
                    <a:pt x="24199" y="9670"/>
                    <a:pt x="24199" y="21600"/>
                  </a:cubicBezTo>
                  <a:cubicBezTo>
                    <a:pt x="24199" y="33529"/>
                    <a:pt x="14528" y="43200"/>
                    <a:pt x="2599" y="43200"/>
                  </a:cubicBezTo>
                  <a:cubicBezTo>
                    <a:pt x="1730" y="43200"/>
                    <a:pt x="862" y="43147"/>
                    <a:pt x="-1" y="43043"/>
                  </a:cubicBezTo>
                </a:path>
                <a:path w="24199" h="43200" stroke="0" extrusionOk="0">
                  <a:moveTo>
                    <a:pt x="2598" y="0"/>
                  </a:moveTo>
                  <a:cubicBezTo>
                    <a:pt x="14528" y="0"/>
                    <a:pt x="24199" y="9670"/>
                    <a:pt x="24199" y="21600"/>
                  </a:cubicBezTo>
                  <a:cubicBezTo>
                    <a:pt x="24199" y="33529"/>
                    <a:pt x="14528" y="43200"/>
                    <a:pt x="2599" y="43200"/>
                  </a:cubicBezTo>
                  <a:cubicBezTo>
                    <a:pt x="1730" y="43200"/>
                    <a:pt x="862" y="43147"/>
                    <a:pt x="-1" y="43043"/>
                  </a:cubicBezTo>
                  <a:lnTo>
                    <a:pt x="2599" y="21600"/>
                  </a:lnTo>
                  <a:lnTo>
                    <a:pt x="2598"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12" name="Arc 11"/>
            <p:cNvSpPr>
              <a:spLocks/>
            </p:cNvSpPr>
            <p:nvPr/>
          </p:nvSpPr>
          <p:spPr bwMode="auto">
            <a:xfrm>
              <a:off x="1968" y="1584"/>
              <a:ext cx="134" cy="336"/>
            </a:xfrm>
            <a:custGeom>
              <a:avLst/>
              <a:gdLst>
                <a:gd name="T0" fmla="*/ 0 w 21637"/>
                <a:gd name="T1" fmla="*/ 0 h 43200"/>
                <a:gd name="T2" fmla="*/ 0 w 21637"/>
                <a:gd name="T3" fmla="*/ 0 h 43200"/>
                <a:gd name="T4" fmla="*/ 0 w 21637"/>
                <a:gd name="T5" fmla="*/ 0 h 43200"/>
                <a:gd name="T6" fmla="*/ 0 60000 65536"/>
                <a:gd name="T7" fmla="*/ 0 60000 65536"/>
                <a:gd name="T8" fmla="*/ 0 60000 65536"/>
                <a:gd name="T9" fmla="*/ 0 w 21637"/>
                <a:gd name="T10" fmla="*/ 0 h 43200"/>
                <a:gd name="T11" fmla="*/ 21637 w 21637"/>
                <a:gd name="T12" fmla="*/ 43200 h 43200"/>
              </a:gdLst>
              <a:ahLst/>
              <a:cxnLst>
                <a:cxn ang="T6">
                  <a:pos x="T0" y="T1"/>
                </a:cxn>
                <a:cxn ang="T7">
                  <a:pos x="T2" y="T3"/>
                </a:cxn>
                <a:cxn ang="T8">
                  <a:pos x="T4" y="T5"/>
                </a:cxn>
              </a:cxnLst>
              <a:rect l="T9" t="T10" r="T11" b="T12"/>
              <a:pathLst>
                <a:path w="21637" h="43200" fill="none" extrusionOk="0">
                  <a:moveTo>
                    <a:pt x="36" y="0"/>
                  </a:moveTo>
                  <a:cubicBezTo>
                    <a:pt x="11966" y="0"/>
                    <a:pt x="21637" y="9670"/>
                    <a:pt x="21637" y="21600"/>
                  </a:cubicBezTo>
                  <a:cubicBezTo>
                    <a:pt x="21637" y="33529"/>
                    <a:pt x="11966" y="43200"/>
                    <a:pt x="37" y="43200"/>
                  </a:cubicBezTo>
                  <a:cubicBezTo>
                    <a:pt x="24" y="43200"/>
                    <a:pt x="12" y="43199"/>
                    <a:pt x="-1" y="43199"/>
                  </a:cubicBezTo>
                </a:path>
                <a:path w="21637" h="43200" stroke="0" extrusionOk="0">
                  <a:moveTo>
                    <a:pt x="36" y="0"/>
                  </a:moveTo>
                  <a:cubicBezTo>
                    <a:pt x="11966" y="0"/>
                    <a:pt x="21637" y="9670"/>
                    <a:pt x="21637" y="21600"/>
                  </a:cubicBezTo>
                  <a:cubicBezTo>
                    <a:pt x="21637" y="33529"/>
                    <a:pt x="11966" y="43200"/>
                    <a:pt x="37" y="43200"/>
                  </a:cubicBezTo>
                  <a:cubicBezTo>
                    <a:pt x="24" y="43200"/>
                    <a:pt x="12" y="43199"/>
                    <a:pt x="-1" y="43199"/>
                  </a:cubicBezTo>
                  <a:lnTo>
                    <a:pt x="37" y="21600"/>
                  </a:lnTo>
                  <a:lnTo>
                    <a:pt x="36"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grpSp>
      <p:grpSp>
        <p:nvGrpSpPr>
          <p:cNvPr id="15" name="Group 12"/>
          <p:cNvGrpSpPr>
            <a:grpSpLocks/>
          </p:cNvGrpSpPr>
          <p:nvPr/>
        </p:nvGrpSpPr>
        <p:grpSpPr bwMode="auto">
          <a:xfrm>
            <a:off x="1752600" y="2349500"/>
            <a:ext cx="1003300" cy="1765300"/>
            <a:chOff x="1296" y="1720"/>
            <a:chExt cx="632" cy="1112"/>
          </a:xfrm>
        </p:grpSpPr>
        <p:sp>
          <p:nvSpPr>
            <p:cNvPr id="16" name="Freeform 13"/>
            <p:cNvSpPr>
              <a:spLocks/>
            </p:cNvSpPr>
            <p:nvPr/>
          </p:nvSpPr>
          <p:spPr bwMode="auto">
            <a:xfrm>
              <a:off x="1296" y="1968"/>
              <a:ext cx="632" cy="196"/>
            </a:xfrm>
            <a:custGeom>
              <a:avLst/>
              <a:gdLst>
                <a:gd name="T0" fmla="*/ 0 w 1089"/>
                <a:gd name="T1" fmla="*/ 6 h 236"/>
                <a:gd name="T2" fmla="*/ 5 w 1089"/>
                <a:gd name="T3" fmla="*/ 47 h 236"/>
                <a:gd name="T4" fmla="*/ 39 w 1089"/>
                <a:gd name="T5" fmla="*/ 108 h 236"/>
                <a:gd name="T6" fmla="*/ 51 w 1089"/>
                <a:gd name="T7" fmla="*/ 112 h 236"/>
                <a:gd name="T8" fmla="*/ 88 w 1089"/>
                <a:gd name="T9" fmla="*/ 108 h 236"/>
                <a:gd name="T10" fmla="*/ 114 w 1089"/>
                <a:gd name="T11" fmla="*/ 43 h 236"/>
                <a:gd name="T12" fmla="*/ 121 w 1089"/>
                <a:gd name="T13" fmla="*/ 17 h 236"/>
                <a:gd name="T14" fmla="*/ 123 w 1089"/>
                <a:gd name="T15" fmla="*/ 10 h 236"/>
                <a:gd name="T16" fmla="*/ 0 w 1089"/>
                <a:gd name="T17" fmla="*/ 6 h 2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89"/>
                <a:gd name="T28" fmla="*/ 0 h 236"/>
                <a:gd name="T29" fmla="*/ 1089 w 1089"/>
                <a:gd name="T30" fmla="*/ 236 h 2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89" h="236">
                  <a:moveTo>
                    <a:pt x="0" y="12"/>
                  </a:moveTo>
                  <a:cubicBezTo>
                    <a:pt x="13" y="41"/>
                    <a:pt x="25" y="71"/>
                    <a:pt x="40" y="100"/>
                  </a:cubicBezTo>
                  <a:cubicBezTo>
                    <a:pt x="101" y="223"/>
                    <a:pt x="221" y="212"/>
                    <a:pt x="344" y="228"/>
                  </a:cubicBezTo>
                  <a:cubicBezTo>
                    <a:pt x="378" y="232"/>
                    <a:pt x="413" y="233"/>
                    <a:pt x="448" y="236"/>
                  </a:cubicBezTo>
                  <a:cubicBezTo>
                    <a:pt x="557" y="233"/>
                    <a:pt x="666" y="232"/>
                    <a:pt x="776" y="228"/>
                  </a:cubicBezTo>
                  <a:cubicBezTo>
                    <a:pt x="902" y="222"/>
                    <a:pt x="911" y="150"/>
                    <a:pt x="1000" y="92"/>
                  </a:cubicBezTo>
                  <a:cubicBezTo>
                    <a:pt x="1018" y="63"/>
                    <a:pt x="1031" y="46"/>
                    <a:pt x="1064" y="36"/>
                  </a:cubicBezTo>
                  <a:cubicBezTo>
                    <a:pt x="1089" y="10"/>
                    <a:pt x="1088" y="0"/>
                    <a:pt x="1088" y="20"/>
                  </a:cubicBezTo>
                  <a:lnTo>
                    <a:pt x="0" y="12"/>
                  </a:lnTo>
                  <a:close/>
                </a:path>
              </a:pathLst>
            </a:custGeom>
            <a:solidFill>
              <a:schemeClr val="accent1"/>
            </a:solidFill>
            <a:ln w="9525">
              <a:solidFill>
                <a:schemeClr val="tx1"/>
              </a:solidFill>
              <a:round/>
              <a:headEnd/>
              <a:tailEnd/>
            </a:ln>
          </p:spPr>
          <p:txBody>
            <a:bodyPr wrap="none" anchor="ctr"/>
            <a:lstStyle/>
            <a:p>
              <a:endParaRPr lang="fr-FR"/>
            </a:p>
          </p:txBody>
        </p:sp>
        <p:sp>
          <p:nvSpPr>
            <p:cNvPr id="17" name="Freeform 14"/>
            <p:cNvSpPr>
              <a:spLocks/>
            </p:cNvSpPr>
            <p:nvPr/>
          </p:nvSpPr>
          <p:spPr bwMode="auto">
            <a:xfrm>
              <a:off x="1488" y="1824"/>
              <a:ext cx="160" cy="173"/>
            </a:xfrm>
            <a:custGeom>
              <a:avLst/>
              <a:gdLst>
                <a:gd name="T0" fmla="*/ 6 w 160"/>
                <a:gd name="T1" fmla="*/ 144 h 173"/>
                <a:gd name="T2" fmla="*/ 22 w 160"/>
                <a:gd name="T3" fmla="*/ 40 h 173"/>
                <a:gd name="T4" fmla="*/ 86 w 160"/>
                <a:gd name="T5" fmla="*/ 0 h 173"/>
                <a:gd name="T6" fmla="*/ 142 w 160"/>
                <a:gd name="T7" fmla="*/ 32 h 173"/>
                <a:gd name="T8" fmla="*/ 158 w 160"/>
                <a:gd name="T9" fmla="*/ 80 h 173"/>
                <a:gd name="T10" fmla="*/ 150 w 160"/>
                <a:gd name="T11" fmla="*/ 160 h 173"/>
                <a:gd name="T12" fmla="*/ 126 w 160"/>
                <a:gd name="T13" fmla="*/ 152 h 173"/>
                <a:gd name="T14" fmla="*/ 46 w 160"/>
                <a:gd name="T15" fmla="*/ 168 h 173"/>
                <a:gd name="T16" fmla="*/ 6 w 160"/>
                <a:gd name="T17" fmla="*/ 144 h 1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0"/>
                <a:gd name="T28" fmla="*/ 0 h 173"/>
                <a:gd name="T29" fmla="*/ 160 w 160"/>
                <a:gd name="T30" fmla="*/ 173 h 1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0" h="173">
                  <a:moveTo>
                    <a:pt x="6" y="144"/>
                  </a:moveTo>
                  <a:cubicBezTo>
                    <a:pt x="12" y="109"/>
                    <a:pt x="12" y="73"/>
                    <a:pt x="22" y="40"/>
                  </a:cubicBezTo>
                  <a:cubicBezTo>
                    <a:pt x="28" y="15"/>
                    <a:pt x="86" y="0"/>
                    <a:pt x="86" y="0"/>
                  </a:cubicBezTo>
                  <a:cubicBezTo>
                    <a:pt x="113" y="6"/>
                    <a:pt x="126" y="4"/>
                    <a:pt x="142" y="32"/>
                  </a:cubicBezTo>
                  <a:cubicBezTo>
                    <a:pt x="150" y="46"/>
                    <a:pt x="158" y="80"/>
                    <a:pt x="158" y="80"/>
                  </a:cubicBezTo>
                  <a:cubicBezTo>
                    <a:pt x="155" y="106"/>
                    <a:pt x="160" y="135"/>
                    <a:pt x="150" y="160"/>
                  </a:cubicBezTo>
                  <a:cubicBezTo>
                    <a:pt x="146" y="167"/>
                    <a:pt x="134" y="152"/>
                    <a:pt x="126" y="152"/>
                  </a:cubicBezTo>
                  <a:cubicBezTo>
                    <a:pt x="106" y="152"/>
                    <a:pt x="67" y="162"/>
                    <a:pt x="46" y="168"/>
                  </a:cubicBezTo>
                  <a:cubicBezTo>
                    <a:pt x="0" y="158"/>
                    <a:pt x="6" y="173"/>
                    <a:pt x="6" y="144"/>
                  </a:cubicBezTo>
                  <a:close/>
                </a:path>
              </a:pathLst>
            </a:custGeom>
            <a:solidFill>
              <a:schemeClr val="accent1"/>
            </a:solidFill>
            <a:ln w="9525">
              <a:solidFill>
                <a:schemeClr val="tx1"/>
              </a:solidFill>
              <a:round/>
              <a:headEnd/>
              <a:tailEnd/>
            </a:ln>
          </p:spPr>
          <p:txBody>
            <a:bodyPr wrap="none" anchor="ctr"/>
            <a:lstStyle/>
            <a:p>
              <a:endParaRPr lang="fr-FR"/>
            </a:p>
          </p:txBody>
        </p:sp>
        <p:sp>
          <p:nvSpPr>
            <p:cNvPr id="18" name="Oval 15"/>
            <p:cNvSpPr>
              <a:spLocks noChangeArrowheads="1"/>
            </p:cNvSpPr>
            <p:nvPr/>
          </p:nvSpPr>
          <p:spPr bwMode="auto">
            <a:xfrm>
              <a:off x="1550" y="1720"/>
              <a:ext cx="96" cy="96"/>
            </a:xfrm>
            <a:prstGeom prst="ellipse">
              <a:avLst/>
            </a:prstGeom>
            <a:solidFill>
              <a:schemeClr val="accent1"/>
            </a:solidFill>
            <a:ln w="9525">
              <a:solidFill>
                <a:schemeClr val="tx1"/>
              </a:solidFill>
              <a:round/>
              <a:headEnd/>
              <a:tailEnd/>
            </a:ln>
          </p:spPr>
          <p:txBody>
            <a:bodyPr wrap="none" anchor="ctr"/>
            <a:lstStyle>
              <a:lvl1pPr>
                <a:defRPr sz="3200">
                  <a:solidFill>
                    <a:schemeClr val="tx1"/>
                  </a:solidFill>
                  <a:latin typeface="KARINE" pitchFamily="2" charset="0"/>
                </a:defRPr>
              </a:lvl1pPr>
              <a:lvl2pPr marL="742950" indent="-285750">
                <a:defRPr sz="3200">
                  <a:solidFill>
                    <a:schemeClr val="tx1"/>
                  </a:solidFill>
                  <a:latin typeface="KARINE" pitchFamily="2" charset="0"/>
                </a:defRPr>
              </a:lvl2pPr>
              <a:lvl3pPr marL="1143000" indent="-228600">
                <a:defRPr sz="3200">
                  <a:solidFill>
                    <a:schemeClr val="tx1"/>
                  </a:solidFill>
                  <a:latin typeface="KARINE" pitchFamily="2" charset="0"/>
                </a:defRPr>
              </a:lvl3pPr>
              <a:lvl4pPr marL="1600200" indent="-228600">
                <a:defRPr sz="3200">
                  <a:solidFill>
                    <a:schemeClr val="tx1"/>
                  </a:solidFill>
                  <a:latin typeface="KARINE" pitchFamily="2" charset="0"/>
                </a:defRPr>
              </a:lvl4pPr>
              <a:lvl5pPr marL="2057400" indent="-228600">
                <a:defRPr sz="3200">
                  <a:solidFill>
                    <a:schemeClr val="tx1"/>
                  </a:solidFill>
                  <a:latin typeface="KARINE" pitchFamily="2" charset="0"/>
                </a:defRPr>
              </a:lvl5pPr>
              <a:lvl6pPr marL="2514600" indent="-228600" algn="ctr" eaLnBrk="0" fontAlgn="base" hangingPunct="0">
                <a:spcBef>
                  <a:spcPct val="0"/>
                </a:spcBef>
                <a:spcAft>
                  <a:spcPct val="0"/>
                </a:spcAft>
                <a:defRPr sz="3200">
                  <a:solidFill>
                    <a:schemeClr val="tx1"/>
                  </a:solidFill>
                  <a:latin typeface="KARINE" pitchFamily="2" charset="0"/>
                </a:defRPr>
              </a:lvl6pPr>
              <a:lvl7pPr marL="2971800" indent="-228600" algn="ctr" eaLnBrk="0" fontAlgn="base" hangingPunct="0">
                <a:spcBef>
                  <a:spcPct val="0"/>
                </a:spcBef>
                <a:spcAft>
                  <a:spcPct val="0"/>
                </a:spcAft>
                <a:defRPr sz="3200">
                  <a:solidFill>
                    <a:schemeClr val="tx1"/>
                  </a:solidFill>
                  <a:latin typeface="KARINE" pitchFamily="2" charset="0"/>
                </a:defRPr>
              </a:lvl7pPr>
              <a:lvl8pPr marL="3429000" indent="-228600" algn="ctr" eaLnBrk="0" fontAlgn="base" hangingPunct="0">
                <a:spcBef>
                  <a:spcPct val="0"/>
                </a:spcBef>
                <a:spcAft>
                  <a:spcPct val="0"/>
                </a:spcAft>
                <a:defRPr sz="3200">
                  <a:solidFill>
                    <a:schemeClr val="tx1"/>
                  </a:solidFill>
                  <a:latin typeface="KARINE" pitchFamily="2" charset="0"/>
                </a:defRPr>
              </a:lvl8pPr>
              <a:lvl9pPr marL="3886200" indent="-228600" algn="ctr" eaLnBrk="0" fontAlgn="base" hangingPunct="0">
                <a:spcBef>
                  <a:spcPct val="0"/>
                </a:spcBef>
                <a:spcAft>
                  <a:spcPct val="0"/>
                </a:spcAft>
                <a:defRPr sz="3200">
                  <a:solidFill>
                    <a:schemeClr val="tx1"/>
                  </a:solidFill>
                  <a:latin typeface="KARINE" pitchFamily="2" charset="0"/>
                </a:defRPr>
              </a:lvl9pPr>
            </a:lstStyle>
            <a:p>
              <a:endParaRPr lang="en-GB" altLang="en-US"/>
            </a:p>
          </p:txBody>
        </p:sp>
        <p:sp>
          <p:nvSpPr>
            <p:cNvPr id="19" name="Line 16"/>
            <p:cNvSpPr>
              <a:spLocks noChangeShapeType="1"/>
            </p:cNvSpPr>
            <p:nvPr/>
          </p:nvSpPr>
          <p:spPr bwMode="auto">
            <a:xfrm>
              <a:off x="1632" y="1968"/>
              <a:ext cx="0" cy="864"/>
            </a:xfrm>
            <a:prstGeom prst="line">
              <a:avLst/>
            </a:prstGeom>
            <a:noFill/>
            <a:ln w="9525">
              <a:solidFill>
                <a:srgbClr val="13D92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grpSp>
      <p:grpSp>
        <p:nvGrpSpPr>
          <p:cNvPr id="20" name="Group 17"/>
          <p:cNvGrpSpPr>
            <a:grpSpLocks/>
          </p:cNvGrpSpPr>
          <p:nvPr/>
        </p:nvGrpSpPr>
        <p:grpSpPr bwMode="auto">
          <a:xfrm>
            <a:off x="6477000" y="2057400"/>
            <a:ext cx="746125" cy="533400"/>
            <a:chOff x="4272" y="1536"/>
            <a:chExt cx="470" cy="336"/>
          </a:xfrm>
        </p:grpSpPr>
        <p:grpSp>
          <p:nvGrpSpPr>
            <p:cNvPr id="21" name="Group 18"/>
            <p:cNvGrpSpPr>
              <a:grpSpLocks/>
            </p:cNvGrpSpPr>
            <p:nvPr/>
          </p:nvGrpSpPr>
          <p:grpSpPr bwMode="auto">
            <a:xfrm flipH="1">
              <a:off x="4550" y="1680"/>
              <a:ext cx="192" cy="96"/>
              <a:chOff x="2880" y="1536"/>
              <a:chExt cx="384" cy="192"/>
            </a:xfrm>
          </p:grpSpPr>
          <p:sp>
            <p:nvSpPr>
              <p:cNvPr id="24" name="AutoShape 19"/>
              <p:cNvSpPr>
                <a:spLocks noChangeArrowheads="1"/>
              </p:cNvSpPr>
              <p:nvPr/>
            </p:nvSpPr>
            <p:spPr bwMode="auto">
              <a:xfrm rot="5400000">
                <a:off x="2952" y="1464"/>
                <a:ext cx="192" cy="33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9525">
                <a:solidFill>
                  <a:schemeClr val="tx1"/>
                </a:solidFill>
                <a:miter lim="800000"/>
                <a:headEnd/>
                <a:tailEnd/>
              </a:ln>
            </p:spPr>
            <p:txBody>
              <a:bodyPr wrap="none" anchor="ctr"/>
              <a:lstStyle/>
              <a:p>
                <a:endParaRPr lang="fr-FR"/>
              </a:p>
            </p:txBody>
          </p:sp>
          <p:sp>
            <p:nvSpPr>
              <p:cNvPr id="25" name="Oval 20"/>
              <p:cNvSpPr>
                <a:spLocks noChangeArrowheads="1"/>
              </p:cNvSpPr>
              <p:nvPr/>
            </p:nvSpPr>
            <p:spPr bwMode="auto">
              <a:xfrm>
                <a:off x="3168" y="1536"/>
                <a:ext cx="96" cy="192"/>
              </a:xfrm>
              <a:prstGeom prst="ellipse">
                <a:avLst/>
              </a:prstGeom>
              <a:solidFill>
                <a:schemeClr val="accent1"/>
              </a:solidFill>
              <a:ln w="9525">
                <a:solidFill>
                  <a:schemeClr val="tx1"/>
                </a:solidFill>
                <a:round/>
                <a:headEnd/>
                <a:tailEnd/>
              </a:ln>
            </p:spPr>
            <p:txBody>
              <a:bodyPr wrap="none" anchor="ctr"/>
              <a:lstStyle>
                <a:lvl1pPr>
                  <a:defRPr sz="3200">
                    <a:solidFill>
                      <a:schemeClr val="tx1"/>
                    </a:solidFill>
                    <a:latin typeface="KARINE" pitchFamily="2" charset="0"/>
                  </a:defRPr>
                </a:lvl1pPr>
                <a:lvl2pPr marL="742950" indent="-285750">
                  <a:defRPr sz="3200">
                    <a:solidFill>
                      <a:schemeClr val="tx1"/>
                    </a:solidFill>
                    <a:latin typeface="KARINE" pitchFamily="2" charset="0"/>
                  </a:defRPr>
                </a:lvl2pPr>
                <a:lvl3pPr marL="1143000" indent="-228600">
                  <a:defRPr sz="3200">
                    <a:solidFill>
                      <a:schemeClr val="tx1"/>
                    </a:solidFill>
                    <a:latin typeface="KARINE" pitchFamily="2" charset="0"/>
                  </a:defRPr>
                </a:lvl3pPr>
                <a:lvl4pPr marL="1600200" indent="-228600">
                  <a:defRPr sz="3200">
                    <a:solidFill>
                      <a:schemeClr val="tx1"/>
                    </a:solidFill>
                    <a:latin typeface="KARINE" pitchFamily="2" charset="0"/>
                  </a:defRPr>
                </a:lvl4pPr>
                <a:lvl5pPr marL="2057400" indent="-228600">
                  <a:defRPr sz="3200">
                    <a:solidFill>
                      <a:schemeClr val="tx1"/>
                    </a:solidFill>
                    <a:latin typeface="KARINE" pitchFamily="2" charset="0"/>
                  </a:defRPr>
                </a:lvl5pPr>
                <a:lvl6pPr marL="2514600" indent="-228600" algn="ctr" eaLnBrk="0" fontAlgn="base" hangingPunct="0">
                  <a:spcBef>
                    <a:spcPct val="0"/>
                  </a:spcBef>
                  <a:spcAft>
                    <a:spcPct val="0"/>
                  </a:spcAft>
                  <a:defRPr sz="3200">
                    <a:solidFill>
                      <a:schemeClr val="tx1"/>
                    </a:solidFill>
                    <a:latin typeface="KARINE" pitchFamily="2" charset="0"/>
                  </a:defRPr>
                </a:lvl6pPr>
                <a:lvl7pPr marL="2971800" indent="-228600" algn="ctr" eaLnBrk="0" fontAlgn="base" hangingPunct="0">
                  <a:spcBef>
                    <a:spcPct val="0"/>
                  </a:spcBef>
                  <a:spcAft>
                    <a:spcPct val="0"/>
                  </a:spcAft>
                  <a:defRPr sz="3200">
                    <a:solidFill>
                      <a:schemeClr val="tx1"/>
                    </a:solidFill>
                    <a:latin typeface="KARINE" pitchFamily="2" charset="0"/>
                  </a:defRPr>
                </a:lvl7pPr>
                <a:lvl8pPr marL="3429000" indent="-228600" algn="ctr" eaLnBrk="0" fontAlgn="base" hangingPunct="0">
                  <a:spcBef>
                    <a:spcPct val="0"/>
                  </a:spcBef>
                  <a:spcAft>
                    <a:spcPct val="0"/>
                  </a:spcAft>
                  <a:defRPr sz="3200">
                    <a:solidFill>
                      <a:schemeClr val="tx1"/>
                    </a:solidFill>
                    <a:latin typeface="KARINE" pitchFamily="2" charset="0"/>
                  </a:defRPr>
                </a:lvl8pPr>
                <a:lvl9pPr marL="3886200" indent="-228600" algn="ctr" eaLnBrk="0" fontAlgn="base" hangingPunct="0">
                  <a:spcBef>
                    <a:spcPct val="0"/>
                  </a:spcBef>
                  <a:spcAft>
                    <a:spcPct val="0"/>
                  </a:spcAft>
                  <a:defRPr sz="3200">
                    <a:solidFill>
                      <a:schemeClr val="tx1"/>
                    </a:solidFill>
                    <a:latin typeface="KARINE" pitchFamily="2" charset="0"/>
                  </a:defRPr>
                </a:lvl9pPr>
              </a:lstStyle>
              <a:p>
                <a:endParaRPr lang="en-GB" altLang="en-US"/>
              </a:p>
            </p:txBody>
          </p:sp>
        </p:grpSp>
        <p:sp>
          <p:nvSpPr>
            <p:cNvPr id="22" name="Arc 21"/>
            <p:cNvSpPr>
              <a:spLocks/>
            </p:cNvSpPr>
            <p:nvPr/>
          </p:nvSpPr>
          <p:spPr bwMode="auto">
            <a:xfrm flipH="1">
              <a:off x="4394" y="1632"/>
              <a:ext cx="108" cy="192"/>
            </a:xfrm>
            <a:custGeom>
              <a:avLst/>
              <a:gdLst>
                <a:gd name="T0" fmla="*/ 0 w 24199"/>
                <a:gd name="T1" fmla="*/ 0 h 43200"/>
                <a:gd name="T2" fmla="*/ 0 w 24199"/>
                <a:gd name="T3" fmla="*/ 0 h 43200"/>
                <a:gd name="T4" fmla="*/ 0 w 24199"/>
                <a:gd name="T5" fmla="*/ 0 h 43200"/>
                <a:gd name="T6" fmla="*/ 0 60000 65536"/>
                <a:gd name="T7" fmla="*/ 0 60000 65536"/>
                <a:gd name="T8" fmla="*/ 0 60000 65536"/>
                <a:gd name="T9" fmla="*/ 0 w 24199"/>
                <a:gd name="T10" fmla="*/ 0 h 43200"/>
                <a:gd name="T11" fmla="*/ 24199 w 24199"/>
                <a:gd name="T12" fmla="*/ 43200 h 43200"/>
              </a:gdLst>
              <a:ahLst/>
              <a:cxnLst>
                <a:cxn ang="T6">
                  <a:pos x="T0" y="T1"/>
                </a:cxn>
                <a:cxn ang="T7">
                  <a:pos x="T2" y="T3"/>
                </a:cxn>
                <a:cxn ang="T8">
                  <a:pos x="T4" y="T5"/>
                </a:cxn>
              </a:cxnLst>
              <a:rect l="T9" t="T10" r="T11" b="T12"/>
              <a:pathLst>
                <a:path w="24199" h="43200" fill="none" extrusionOk="0">
                  <a:moveTo>
                    <a:pt x="2598" y="0"/>
                  </a:moveTo>
                  <a:cubicBezTo>
                    <a:pt x="14528" y="0"/>
                    <a:pt x="24199" y="9670"/>
                    <a:pt x="24199" y="21600"/>
                  </a:cubicBezTo>
                  <a:cubicBezTo>
                    <a:pt x="24199" y="33529"/>
                    <a:pt x="14528" y="43200"/>
                    <a:pt x="2599" y="43200"/>
                  </a:cubicBezTo>
                  <a:cubicBezTo>
                    <a:pt x="1730" y="43200"/>
                    <a:pt x="862" y="43147"/>
                    <a:pt x="-1" y="43043"/>
                  </a:cubicBezTo>
                </a:path>
                <a:path w="24199" h="43200" stroke="0" extrusionOk="0">
                  <a:moveTo>
                    <a:pt x="2598" y="0"/>
                  </a:moveTo>
                  <a:cubicBezTo>
                    <a:pt x="14528" y="0"/>
                    <a:pt x="24199" y="9670"/>
                    <a:pt x="24199" y="21600"/>
                  </a:cubicBezTo>
                  <a:cubicBezTo>
                    <a:pt x="24199" y="33529"/>
                    <a:pt x="14528" y="43200"/>
                    <a:pt x="2599" y="43200"/>
                  </a:cubicBezTo>
                  <a:cubicBezTo>
                    <a:pt x="1730" y="43200"/>
                    <a:pt x="862" y="43147"/>
                    <a:pt x="-1" y="43043"/>
                  </a:cubicBezTo>
                  <a:lnTo>
                    <a:pt x="2599" y="21600"/>
                  </a:lnTo>
                  <a:lnTo>
                    <a:pt x="2598"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23" name="Arc 22"/>
            <p:cNvSpPr>
              <a:spLocks/>
            </p:cNvSpPr>
            <p:nvPr/>
          </p:nvSpPr>
          <p:spPr bwMode="auto">
            <a:xfrm flipH="1">
              <a:off x="4272" y="1536"/>
              <a:ext cx="134" cy="336"/>
            </a:xfrm>
            <a:custGeom>
              <a:avLst/>
              <a:gdLst>
                <a:gd name="T0" fmla="*/ 0 w 21637"/>
                <a:gd name="T1" fmla="*/ 0 h 43200"/>
                <a:gd name="T2" fmla="*/ 0 w 21637"/>
                <a:gd name="T3" fmla="*/ 0 h 43200"/>
                <a:gd name="T4" fmla="*/ 0 w 21637"/>
                <a:gd name="T5" fmla="*/ 0 h 43200"/>
                <a:gd name="T6" fmla="*/ 0 60000 65536"/>
                <a:gd name="T7" fmla="*/ 0 60000 65536"/>
                <a:gd name="T8" fmla="*/ 0 60000 65536"/>
                <a:gd name="T9" fmla="*/ 0 w 21637"/>
                <a:gd name="T10" fmla="*/ 0 h 43200"/>
                <a:gd name="T11" fmla="*/ 21637 w 21637"/>
                <a:gd name="T12" fmla="*/ 43200 h 43200"/>
              </a:gdLst>
              <a:ahLst/>
              <a:cxnLst>
                <a:cxn ang="T6">
                  <a:pos x="T0" y="T1"/>
                </a:cxn>
                <a:cxn ang="T7">
                  <a:pos x="T2" y="T3"/>
                </a:cxn>
                <a:cxn ang="T8">
                  <a:pos x="T4" y="T5"/>
                </a:cxn>
              </a:cxnLst>
              <a:rect l="T9" t="T10" r="T11" b="T12"/>
              <a:pathLst>
                <a:path w="21637" h="43200" fill="none" extrusionOk="0">
                  <a:moveTo>
                    <a:pt x="36" y="0"/>
                  </a:moveTo>
                  <a:cubicBezTo>
                    <a:pt x="11966" y="0"/>
                    <a:pt x="21637" y="9670"/>
                    <a:pt x="21637" y="21600"/>
                  </a:cubicBezTo>
                  <a:cubicBezTo>
                    <a:pt x="21637" y="33529"/>
                    <a:pt x="11966" y="43200"/>
                    <a:pt x="37" y="43200"/>
                  </a:cubicBezTo>
                  <a:cubicBezTo>
                    <a:pt x="24" y="43200"/>
                    <a:pt x="12" y="43199"/>
                    <a:pt x="-1" y="43199"/>
                  </a:cubicBezTo>
                </a:path>
                <a:path w="21637" h="43200" stroke="0" extrusionOk="0">
                  <a:moveTo>
                    <a:pt x="36" y="0"/>
                  </a:moveTo>
                  <a:cubicBezTo>
                    <a:pt x="11966" y="0"/>
                    <a:pt x="21637" y="9670"/>
                    <a:pt x="21637" y="21600"/>
                  </a:cubicBezTo>
                  <a:cubicBezTo>
                    <a:pt x="21637" y="33529"/>
                    <a:pt x="11966" y="43200"/>
                    <a:pt x="37" y="43200"/>
                  </a:cubicBezTo>
                  <a:cubicBezTo>
                    <a:pt x="24" y="43200"/>
                    <a:pt x="12" y="43199"/>
                    <a:pt x="-1" y="43199"/>
                  </a:cubicBezTo>
                  <a:lnTo>
                    <a:pt x="37" y="21600"/>
                  </a:lnTo>
                  <a:lnTo>
                    <a:pt x="36"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grpSp>
      <p:grpSp>
        <p:nvGrpSpPr>
          <p:cNvPr id="26" name="Group 23"/>
          <p:cNvGrpSpPr>
            <a:grpSpLocks/>
          </p:cNvGrpSpPr>
          <p:nvPr/>
        </p:nvGrpSpPr>
        <p:grpSpPr bwMode="auto">
          <a:xfrm>
            <a:off x="6753225" y="2273300"/>
            <a:ext cx="1003300" cy="1841500"/>
            <a:chOff x="4446" y="1672"/>
            <a:chExt cx="632" cy="1160"/>
          </a:xfrm>
        </p:grpSpPr>
        <p:sp>
          <p:nvSpPr>
            <p:cNvPr id="27" name="Freeform 24"/>
            <p:cNvSpPr>
              <a:spLocks/>
            </p:cNvSpPr>
            <p:nvPr/>
          </p:nvSpPr>
          <p:spPr bwMode="auto">
            <a:xfrm flipH="1">
              <a:off x="4446" y="1920"/>
              <a:ext cx="632" cy="196"/>
            </a:xfrm>
            <a:custGeom>
              <a:avLst/>
              <a:gdLst>
                <a:gd name="T0" fmla="*/ 0 w 1089"/>
                <a:gd name="T1" fmla="*/ 6 h 236"/>
                <a:gd name="T2" fmla="*/ 5 w 1089"/>
                <a:gd name="T3" fmla="*/ 47 h 236"/>
                <a:gd name="T4" fmla="*/ 39 w 1089"/>
                <a:gd name="T5" fmla="*/ 108 h 236"/>
                <a:gd name="T6" fmla="*/ 51 w 1089"/>
                <a:gd name="T7" fmla="*/ 112 h 236"/>
                <a:gd name="T8" fmla="*/ 88 w 1089"/>
                <a:gd name="T9" fmla="*/ 108 h 236"/>
                <a:gd name="T10" fmla="*/ 114 w 1089"/>
                <a:gd name="T11" fmla="*/ 43 h 236"/>
                <a:gd name="T12" fmla="*/ 121 w 1089"/>
                <a:gd name="T13" fmla="*/ 17 h 236"/>
                <a:gd name="T14" fmla="*/ 123 w 1089"/>
                <a:gd name="T15" fmla="*/ 10 h 236"/>
                <a:gd name="T16" fmla="*/ 0 w 1089"/>
                <a:gd name="T17" fmla="*/ 6 h 2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89"/>
                <a:gd name="T28" fmla="*/ 0 h 236"/>
                <a:gd name="T29" fmla="*/ 1089 w 1089"/>
                <a:gd name="T30" fmla="*/ 236 h 2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89" h="236">
                  <a:moveTo>
                    <a:pt x="0" y="12"/>
                  </a:moveTo>
                  <a:cubicBezTo>
                    <a:pt x="13" y="41"/>
                    <a:pt x="25" y="71"/>
                    <a:pt x="40" y="100"/>
                  </a:cubicBezTo>
                  <a:cubicBezTo>
                    <a:pt x="101" y="223"/>
                    <a:pt x="221" y="212"/>
                    <a:pt x="344" y="228"/>
                  </a:cubicBezTo>
                  <a:cubicBezTo>
                    <a:pt x="378" y="232"/>
                    <a:pt x="413" y="233"/>
                    <a:pt x="448" y="236"/>
                  </a:cubicBezTo>
                  <a:cubicBezTo>
                    <a:pt x="557" y="233"/>
                    <a:pt x="666" y="232"/>
                    <a:pt x="776" y="228"/>
                  </a:cubicBezTo>
                  <a:cubicBezTo>
                    <a:pt x="902" y="222"/>
                    <a:pt x="911" y="150"/>
                    <a:pt x="1000" y="92"/>
                  </a:cubicBezTo>
                  <a:cubicBezTo>
                    <a:pt x="1018" y="63"/>
                    <a:pt x="1031" y="46"/>
                    <a:pt x="1064" y="36"/>
                  </a:cubicBezTo>
                  <a:cubicBezTo>
                    <a:pt x="1089" y="10"/>
                    <a:pt x="1088" y="0"/>
                    <a:pt x="1088" y="20"/>
                  </a:cubicBezTo>
                  <a:lnTo>
                    <a:pt x="0" y="12"/>
                  </a:lnTo>
                  <a:close/>
                </a:path>
              </a:pathLst>
            </a:custGeom>
            <a:solidFill>
              <a:schemeClr val="accent1"/>
            </a:solidFill>
            <a:ln w="9525">
              <a:solidFill>
                <a:schemeClr val="tx1"/>
              </a:solidFill>
              <a:round/>
              <a:headEnd/>
              <a:tailEnd/>
            </a:ln>
          </p:spPr>
          <p:txBody>
            <a:bodyPr wrap="none" anchor="ctr"/>
            <a:lstStyle/>
            <a:p>
              <a:endParaRPr lang="fr-FR"/>
            </a:p>
          </p:txBody>
        </p:sp>
        <p:sp>
          <p:nvSpPr>
            <p:cNvPr id="28" name="Freeform 25"/>
            <p:cNvSpPr>
              <a:spLocks/>
            </p:cNvSpPr>
            <p:nvPr/>
          </p:nvSpPr>
          <p:spPr bwMode="auto">
            <a:xfrm flipH="1">
              <a:off x="4726" y="1776"/>
              <a:ext cx="160" cy="173"/>
            </a:xfrm>
            <a:custGeom>
              <a:avLst/>
              <a:gdLst>
                <a:gd name="T0" fmla="*/ 6 w 160"/>
                <a:gd name="T1" fmla="*/ 144 h 173"/>
                <a:gd name="T2" fmla="*/ 22 w 160"/>
                <a:gd name="T3" fmla="*/ 40 h 173"/>
                <a:gd name="T4" fmla="*/ 86 w 160"/>
                <a:gd name="T5" fmla="*/ 0 h 173"/>
                <a:gd name="T6" fmla="*/ 142 w 160"/>
                <a:gd name="T7" fmla="*/ 32 h 173"/>
                <a:gd name="T8" fmla="*/ 158 w 160"/>
                <a:gd name="T9" fmla="*/ 80 h 173"/>
                <a:gd name="T10" fmla="*/ 150 w 160"/>
                <a:gd name="T11" fmla="*/ 160 h 173"/>
                <a:gd name="T12" fmla="*/ 126 w 160"/>
                <a:gd name="T13" fmla="*/ 152 h 173"/>
                <a:gd name="T14" fmla="*/ 46 w 160"/>
                <a:gd name="T15" fmla="*/ 168 h 173"/>
                <a:gd name="T16" fmla="*/ 6 w 160"/>
                <a:gd name="T17" fmla="*/ 144 h 1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0"/>
                <a:gd name="T28" fmla="*/ 0 h 173"/>
                <a:gd name="T29" fmla="*/ 160 w 160"/>
                <a:gd name="T30" fmla="*/ 173 h 1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0" h="173">
                  <a:moveTo>
                    <a:pt x="6" y="144"/>
                  </a:moveTo>
                  <a:cubicBezTo>
                    <a:pt x="12" y="109"/>
                    <a:pt x="12" y="73"/>
                    <a:pt x="22" y="40"/>
                  </a:cubicBezTo>
                  <a:cubicBezTo>
                    <a:pt x="28" y="15"/>
                    <a:pt x="86" y="0"/>
                    <a:pt x="86" y="0"/>
                  </a:cubicBezTo>
                  <a:cubicBezTo>
                    <a:pt x="113" y="6"/>
                    <a:pt x="126" y="4"/>
                    <a:pt x="142" y="32"/>
                  </a:cubicBezTo>
                  <a:cubicBezTo>
                    <a:pt x="150" y="46"/>
                    <a:pt x="158" y="80"/>
                    <a:pt x="158" y="80"/>
                  </a:cubicBezTo>
                  <a:cubicBezTo>
                    <a:pt x="155" y="106"/>
                    <a:pt x="160" y="135"/>
                    <a:pt x="150" y="160"/>
                  </a:cubicBezTo>
                  <a:cubicBezTo>
                    <a:pt x="146" y="167"/>
                    <a:pt x="134" y="152"/>
                    <a:pt x="126" y="152"/>
                  </a:cubicBezTo>
                  <a:cubicBezTo>
                    <a:pt x="106" y="152"/>
                    <a:pt x="67" y="162"/>
                    <a:pt x="46" y="168"/>
                  </a:cubicBezTo>
                  <a:cubicBezTo>
                    <a:pt x="0" y="158"/>
                    <a:pt x="6" y="173"/>
                    <a:pt x="6" y="144"/>
                  </a:cubicBezTo>
                  <a:close/>
                </a:path>
              </a:pathLst>
            </a:custGeom>
            <a:solidFill>
              <a:schemeClr val="accent1"/>
            </a:solidFill>
            <a:ln w="9525">
              <a:solidFill>
                <a:schemeClr val="tx1"/>
              </a:solidFill>
              <a:round/>
              <a:headEnd/>
              <a:tailEnd/>
            </a:ln>
          </p:spPr>
          <p:txBody>
            <a:bodyPr wrap="none" anchor="ctr"/>
            <a:lstStyle/>
            <a:p>
              <a:endParaRPr lang="fr-FR"/>
            </a:p>
          </p:txBody>
        </p:sp>
        <p:sp>
          <p:nvSpPr>
            <p:cNvPr id="29" name="Oval 26"/>
            <p:cNvSpPr>
              <a:spLocks noChangeArrowheads="1"/>
            </p:cNvSpPr>
            <p:nvPr/>
          </p:nvSpPr>
          <p:spPr bwMode="auto">
            <a:xfrm flipH="1">
              <a:off x="4728" y="1672"/>
              <a:ext cx="96" cy="96"/>
            </a:xfrm>
            <a:prstGeom prst="ellipse">
              <a:avLst/>
            </a:prstGeom>
            <a:solidFill>
              <a:schemeClr val="accent1"/>
            </a:solidFill>
            <a:ln w="9525">
              <a:solidFill>
                <a:schemeClr val="tx1"/>
              </a:solidFill>
              <a:round/>
              <a:headEnd/>
              <a:tailEnd/>
            </a:ln>
          </p:spPr>
          <p:txBody>
            <a:bodyPr wrap="none" anchor="ctr"/>
            <a:lstStyle>
              <a:lvl1pPr>
                <a:defRPr sz="3200">
                  <a:solidFill>
                    <a:schemeClr val="tx1"/>
                  </a:solidFill>
                  <a:latin typeface="KARINE" pitchFamily="2" charset="0"/>
                </a:defRPr>
              </a:lvl1pPr>
              <a:lvl2pPr marL="742950" indent="-285750">
                <a:defRPr sz="3200">
                  <a:solidFill>
                    <a:schemeClr val="tx1"/>
                  </a:solidFill>
                  <a:latin typeface="KARINE" pitchFamily="2" charset="0"/>
                </a:defRPr>
              </a:lvl2pPr>
              <a:lvl3pPr marL="1143000" indent="-228600">
                <a:defRPr sz="3200">
                  <a:solidFill>
                    <a:schemeClr val="tx1"/>
                  </a:solidFill>
                  <a:latin typeface="KARINE" pitchFamily="2" charset="0"/>
                </a:defRPr>
              </a:lvl3pPr>
              <a:lvl4pPr marL="1600200" indent="-228600">
                <a:defRPr sz="3200">
                  <a:solidFill>
                    <a:schemeClr val="tx1"/>
                  </a:solidFill>
                  <a:latin typeface="KARINE" pitchFamily="2" charset="0"/>
                </a:defRPr>
              </a:lvl4pPr>
              <a:lvl5pPr marL="2057400" indent="-228600">
                <a:defRPr sz="3200">
                  <a:solidFill>
                    <a:schemeClr val="tx1"/>
                  </a:solidFill>
                  <a:latin typeface="KARINE" pitchFamily="2" charset="0"/>
                </a:defRPr>
              </a:lvl5pPr>
              <a:lvl6pPr marL="2514600" indent="-228600" algn="ctr" eaLnBrk="0" fontAlgn="base" hangingPunct="0">
                <a:spcBef>
                  <a:spcPct val="0"/>
                </a:spcBef>
                <a:spcAft>
                  <a:spcPct val="0"/>
                </a:spcAft>
                <a:defRPr sz="3200">
                  <a:solidFill>
                    <a:schemeClr val="tx1"/>
                  </a:solidFill>
                  <a:latin typeface="KARINE" pitchFamily="2" charset="0"/>
                </a:defRPr>
              </a:lvl6pPr>
              <a:lvl7pPr marL="2971800" indent="-228600" algn="ctr" eaLnBrk="0" fontAlgn="base" hangingPunct="0">
                <a:spcBef>
                  <a:spcPct val="0"/>
                </a:spcBef>
                <a:spcAft>
                  <a:spcPct val="0"/>
                </a:spcAft>
                <a:defRPr sz="3200">
                  <a:solidFill>
                    <a:schemeClr val="tx1"/>
                  </a:solidFill>
                  <a:latin typeface="KARINE" pitchFamily="2" charset="0"/>
                </a:defRPr>
              </a:lvl7pPr>
              <a:lvl8pPr marL="3429000" indent="-228600" algn="ctr" eaLnBrk="0" fontAlgn="base" hangingPunct="0">
                <a:spcBef>
                  <a:spcPct val="0"/>
                </a:spcBef>
                <a:spcAft>
                  <a:spcPct val="0"/>
                </a:spcAft>
                <a:defRPr sz="3200">
                  <a:solidFill>
                    <a:schemeClr val="tx1"/>
                  </a:solidFill>
                  <a:latin typeface="KARINE" pitchFamily="2" charset="0"/>
                </a:defRPr>
              </a:lvl8pPr>
              <a:lvl9pPr marL="3886200" indent="-228600" algn="ctr" eaLnBrk="0" fontAlgn="base" hangingPunct="0">
                <a:spcBef>
                  <a:spcPct val="0"/>
                </a:spcBef>
                <a:spcAft>
                  <a:spcPct val="0"/>
                </a:spcAft>
                <a:defRPr sz="3200">
                  <a:solidFill>
                    <a:schemeClr val="tx1"/>
                  </a:solidFill>
                  <a:latin typeface="KARINE" pitchFamily="2" charset="0"/>
                </a:defRPr>
              </a:lvl9pPr>
            </a:lstStyle>
            <a:p>
              <a:endParaRPr lang="en-GB" altLang="en-US"/>
            </a:p>
          </p:txBody>
        </p:sp>
        <p:sp>
          <p:nvSpPr>
            <p:cNvPr id="30" name="Line 27"/>
            <p:cNvSpPr>
              <a:spLocks noChangeShapeType="1"/>
            </p:cNvSpPr>
            <p:nvPr/>
          </p:nvSpPr>
          <p:spPr bwMode="auto">
            <a:xfrm>
              <a:off x="4752" y="1920"/>
              <a:ext cx="0" cy="912"/>
            </a:xfrm>
            <a:prstGeom prst="line">
              <a:avLst/>
            </a:prstGeom>
            <a:noFill/>
            <a:ln w="9525">
              <a:solidFill>
                <a:srgbClr val="13D92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grpSp>
      <p:grpSp>
        <p:nvGrpSpPr>
          <p:cNvPr id="31" name="Group 28"/>
          <p:cNvGrpSpPr>
            <a:grpSpLocks/>
          </p:cNvGrpSpPr>
          <p:nvPr/>
        </p:nvGrpSpPr>
        <p:grpSpPr bwMode="auto">
          <a:xfrm>
            <a:off x="2362200" y="2133600"/>
            <a:ext cx="1279525" cy="2743200"/>
            <a:chOff x="1680" y="1584"/>
            <a:chExt cx="806" cy="1728"/>
          </a:xfrm>
        </p:grpSpPr>
        <p:grpSp>
          <p:nvGrpSpPr>
            <p:cNvPr id="32" name="Group 29"/>
            <p:cNvGrpSpPr>
              <a:grpSpLocks/>
            </p:cNvGrpSpPr>
            <p:nvPr/>
          </p:nvGrpSpPr>
          <p:grpSpPr bwMode="auto">
            <a:xfrm>
              <a:off x="2016" y="1728"/>
              <a:ext cx="192" cy="96"/>
              <a:chOff x="2880" y="1536"/>
              <a:chExt cx="384" cy="192"/>
            </a:xfrm>
          </p:grpSpPr>
          <p:sp>
            <p:nvSpPr>
              <p:cNvPr id="39" name="AutoShape 30"/>
              <p:cNvSpPr>
                <a:spLocks noChangeArrowheads="1"/>
              </p:cNvSpPr>
              <p:nvPr/>
            </p:nvSpPr>
            <p:spPr bwMode="auto">
              <a:xfrm rot="5400000">
                <a:off x="2952" y="1464"/>
                <a:ext cx="192" cy="33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13D921"/>
              </a:solidFill>
              <a:ln w="9525">
                <a:solidFill>
                  <a:schemeClr val="tx1"/>
                </a:solidFill>
                <a:miter lim="800000"/>
                <a:headEnd/>
                <a:tailEnd/>
              </a:ln>
            </p:spPr>
            <p:txBody>
              <a:bodyPr wrap="none" anchor="ctr"/>
              <a:lstStyle/>
              <a:p>
                <a:endParaRPr lang="fr-FR"/>
              </a:p>
            </p:txBody>
          </p:sp>
          <p:sp>
            <p:nvSpPr>
              <p:cNvPr id="40" name="Oval 31"/>
              <p:cNvSpPr>
                <a:spLocks noChangeArrowheads="1"/>
              </p:cNvSpPr>
              <p:nvPr/>
            </p:nvSpPr>
            <p:spPr bwMode="auto">
              <a:xfrm>
                <a:off x="3168" y="1536"/>
                <a:ext cx="96" cy="192"/>
              </a:xfrm>
              <a:prstGeom prst="ellipse">
                <a:avLst/>
              </a:prstGeom>
              <a:solidFill>
                <a:srgbClr val="13D921"/>
              </a:solidFill>
              <a:ln w="9525">
                <a:solidFill>
                  <a:schemeClr val="tx1"/>
                </a:solidFill>
                <a:round/>
                <a:headEnd/>
                <a:tailEnd/>
              </a:ln>
            </p:spPr>
            <p:txBody>
              <a:bodyPr wrap="none" anchor="ctr"/>
              <a:lstStyle>
                <a:lvl1pPr>
                  <a:defRPr sz="3200">
                    <a:solidFill>
                      <a:schemeClr val="tx1"/>
                    </a:solidFill>
                    <a:latin typeface="KARINE" pitchFamily="2" charset="0"/>
                  </a:defRPr>
                </a:lvl1pPr>
                <a:lvl2pPr marL="742950" indent="-285750">
                  <a:defRPr sz="3200">
                    <a:solidFill>
                      <a:schemeClr val="tx1"/>
                    </a:solidFill>
                    <a:latin typeface="KARINE" pitchFamily="2" charset="0"/>
                  </a:defRPr>
                </a:lvl2pPr>
                <a:lvl3pPr marL="1143000" indent="-228600">
                  <a:defRPr sz="3200">
                    <a:solidFill>
                      <a:schemeClr val="tx1"/>
                    </a:solidFill>
                    <a:latin typeface="KARINE" pitchFamily="2" charset="0"/>
                  </a:defRPr>
                </a:lvl3pPr>
                <a:lvl4pPr marL="1600200" indent="-228600">
                  <a:defRPr sz="3200">
                    <a:solidFill>
                      <a:schemeClr val="tx1"/>
                    </a:solidFill>
                    <a:latin typeface="KARINE" pitchFamily="2" charset="0"/>
                  </a:defRPr>
                </a:lvl4pPr>
                <a:lvl5pPr marL="2057400" indent="-228600">
                  <a:defRPr sz="3200">
                    <a:solidFill>
                      <a:schemeClr val="tx1"/>
                    </a:solidFill>
                    <a:latin typeface="KARINE" pitchFamily="2" charset="0"/>
                  </a:defRPr>
                </a:lvl5pPr>
                <a:lvl6pPr marL="2514600" indent="-228600" algn="ctr" eaLnBrk="0" fontAlgn="base" hangingPunct="0">
                  <a:spcBef>
                    <a:spcPct val="0"/>
                  </a:spcBef>
                  <a:spcAft>
                    <a:spcPct val="0"/>
                  </a:spcAft>
                  <a:defRPr sz="3200">
                    <a:solidFill>
                      <a:schemeClr val="tx1"/>
                    </a:solidFill>
                    <a:latin typeface="KARINE" pitchFamily="2" charset="0"/>
                  </a:defRPr>
                </a:lvl6pPr>
                <a:lvl7pPr marL="2971800" indent="-228600" algn="ctr" eaLnBrk="0" fontAlgn="base" hangingPunct="0">
                  <a:spcBef>
                    <a:spcPct val="0"/>
                  </a:spcBef>
                  <a:spcAft>
                    <a:spcPct val="0"/>
                  </a:spcAft>
                  <a:defRPr sz="3200">
                    <a:solidFill>
                      <a:schemeClr val="tx1"/>
                    </a:solidFill>
                    <a:latin typeface="KARINE" pitchFamily="2" charset="0"/>
                  </a:defRPr>
                </a:lvl7pPr>
                <a:lvl8pPr marL="3429000" indent="-228600" algn="ctr" eaLnBrk="0" fontAlgn="base" hangingPunct="0">
                  <a:spcBef>
                    <a:spcPct val="0"/>
                  </a:spcBef>
                  <a:spcAft>
                    <a:spcPct val="0"/>
                  </a:spcAft>
                  <a:defRPr sz="3200">
                    <a:solidFill>
                      <a:schemeClr val="tx1"/>
                    </a:solidFill>
                    <a:latin typeface="KARINE" pitchFamily="2" charset="0"/>
                  </a:defRPr>
                </a:lvl8pPr>
                <a:lvl9pPr marL="3886200" indent="-228600" algn="ctr" eaLnBrk="0" fontAlgn="base" hangingPunct="0">
                  <a:spcBef>
                    <a:spcPct val="0"/>
                  </a:spcBef>
                  <a:spcAft>
                    <a:spcPct val="0"/>
                  </a:spcAft>
                  <a:defRPr sz="3200">
                    <a:solidFill>
                      <a:schemeClr val="tx1"/>
                    </a:solidFill>
                    <a:latin typeface="KARINE" pitchFamily="2" charset="0"/>
                  </a:defRPr>
                </a:lvl9pPr>
              </a:lstStyle>
              <a:p>
                <a:endParaRPr lang="en-GB" altLang="en-US"/>
              </a:p>
            </p:txBody>
          </p:sp>
        </p:grpSp>
        <p:sp>
          <p:nvSpPr>
            <p:cNvPr id="33" name="Freeform 32"/>
            <p:cNvSpPr>
              <a:spLocks/>
            </p:cNvSpPr>
            <p:nvPr/>
          </p:nvSpPr>
          <p:spPr bwMode="auto">
            <a:xfrm>
              <a:off x="1680" y="1968"/>
              <a:ext cx="632" cy="196"/>
            </a:xfrm>
            <a:custGeom>
              <a:avLst/>
              <a:gdLst>
                <a:gd name="T0" fmla="*/ 0 w 1089"/>
                <a:gd name="T1" fmla="*/ 6 h 236"/>
                <a:gd name="T2" fmla="*/ 5 w 1089"/>
                <a:gd name="T3" fmla="*/ 47 h 236"/>
                <a:gd name="T4" fmla="*/ 39 w 1089"/>
                <a:gd name="T5" fmla="*/ 108 h 236"/>
                <a:gd name="T6" fmla="*/ 51 w 1089"/>
                <a:gd name="T7" fmla="*/ 112 h 236"/>
                <a:gd name="T8" fmla="*/ 88 w 1089"/>
                <a:gd name="T9" fmla="*/ 108 h 236"/>
                <a:gd name="T10" fmla="*/ 114 w 1089"/>
                <a:gd name="T11" fmla="*/ 43 h 236"/>
                <a:gd name="T12" fmla="*/ 121 w 1089"/>
                <a:gd name="T13" fmla="*/ 17 h 236"/>
                <a:gd name="T14" fmla="*/ 123 w 1089"/>
                <a:gd name="T15" fmla="*/ 10 h 236"/>
                <a:gd name="T16" fmla="*/ 0 w 1089"/>
                <a:gd name="T17" fmla="*/ 6 h 2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89"/>
                <a:gd name="T28" fmla="*/ 0 h 236"/>
                <a:gd name="T29" fmla="*/ 1089 w 1089"/>
                <a:gd name="T30" fmla="*/ 236 h 2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89" h="236">
                  <a:moveTo>
                    <a:pt x="0" y="12"/>
                  </a:moveTo>
                  <a:cubicBezTo>
                    <a:pt x="13" y="41"/>
                    <a:pt x="25" y="71"/>
                    <a:pt x="40" y="100"/>
                  </a:cubicBezTo>
                  <a:cubicBezTo>
                    <a:pt x="101" y="223"/>
                    <a:pt x="221" y="212"/>
                    <a:pt x="344" y="228"/>
                  </a:cubicBezTo>
                  <a:cubicBezTo>
                    <a:pt x="378" y="232"/>
                    <a:pt x="413" y="233"/>
                    <a:pt x="448" y="236"/>
                  </a:cubicBezTo>
                  <a:cubicBezTo>
                    <a:pt x="557" y="233"/>
                    <a:pt x="666" y="232"/>
                    <a:pt x="776" y="228"/>
                  </a:cubicBezTo>
                  <a:cubicBezTo>
                    <a:pt x="902" y="222"/>
                    <a:pt x="911" y="150"/>
                    <a:pt x="1000" y="92"/>
                  </a:cubicBezTo>
                  <a:cubicBezTo>
                    <a:pt x="1018" y="63"/>
                    <a:pt x="1031" y="46"/>
                    <a:pt x="1064" y="36"/>
                  </a:cubicBezTo>
                  <a:cubicBezTo>
                    <a:pt x="1089" y="10"/>
                    <a:pt x="1088" y="0"/>
                    <a:pt x="1088" y="20"/>
                  </a:cubicBezTo>
                  <a:lnTo>
                    <a:pt x="0" y="12"/>
                  </a:lnTo>
                  <a:close/>
                </a:path>
              </a:pathLst>
            </a:custGeom>
            <a:solidFill>
              <a:srgbClr val="13D921"/>
            </a:solidFill>
            <a:ln w="9525">
              <a:solidFill>
                <a:schemeClr val="tx1"/>
              </a:solidFill>
              <a:round/>
              <a:headEnd/>
              <a:tailEnd/>
            </a:ln>
          </p:spPr>
          <p:txBody>
            <a:bodyPr wrap="none" anchor="ctr"/>
            <a:lstStyle/>
            <a:p>
              <a:endParaRPr lang="fr-FR"/>
            </a:p>
          </p:txBody>
        </p:sp>
        <p:sp>
          <p:nvSpPr>
            <p:cNvPr id="34" name="Freeform 33"/>
            <p:cNvSpPr>
              <a:spLocks/>
            </p:cNvSpPr>
            <p:nvPr/>
          </p:nvSpPr>
          <p:spPr bwMode="auto">
            <a:xfrm>
              <a:off x="1872" y="1824"/>
              <a:ext cx="160" cy="173"/>
            </a:xfrm>
            <a:custGeom>
              <a:avLst/>
              <a:gdLst>
                <a:gd name="T0" fmla="*/ 6 w 160"/>
                <a:gd name="T1" fmla="*/ 144 h 173"/>
                <a:gd name="T2" fmla="*/ 22 w 160"/>
                <a:gd name="T3" fmla="*/ 40 h 173"/>
                <a:gd name="T4" fmla="*/ 86 w 160"/>
                <a:gd name="T5" fmla="*/ 0 h 173"/>
                <a:gd name="T6" fmla="*/ 142 w 160"/>
                <a:gd name="T7" fmla="*/ 32 h 173"/>
                <a:gd name="T8" fmla="*/ 158 w 160"/>
                <a:gd name="T9" fmla="*/ 80 h 173"/>
                <a:gd name="T10" fmla="*/ 150 w 160"/>
                <a:gd name="T11" fmla="*/ 160 h 173"/>
                <a:gd name="T12" fmla="*/ 126 w 160"/>
                <a:gd name="T13" fmla="*/ 152 h 173"/>
                <a:gd name="T14" fmla="*/ 46 w 160"/>
                <a:gd name="T15" fmla="*/ 168 h 173"/>
                <a:gd name="T16" fmla="*/ 6 w 160"/>
                <a:gd name="T17" fmla="*/ 144 h 1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0"/>
                <a:gd name="T28" fmla="*/ 0 h 173"/>
                <a:gd name="T29" fmla="*/ 160 w 160"/>
                <a:gd name="T30" fmla="*/ 173 h 1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0" h="173">
                  <a:moveTo>
                    <a:pt x="6" y="144"/>
                  </a:moveTo>
                  <a:cubicBezTo>
                    <a:pt x="12" y="109"/>
                    <a:pt x="12" y="73"/>
                    <a:pt x="22" y="40"/>
                  </a:cubicBezTo>
                  <a:cubicBezTo>
                    <a:pt x="28" y="15"/>
                    <a:pt x="86" y="0"/>
                    <a:pt x="86" y="0"/>
                  </a:cubicBezTo>
                  <a:cubicBezTo>
                    <a:pt x="113" y="6"/>
                    <a:pt x="126" y="4"/>
                    <a:pt x="142" y="32"/>
                  </a:cubicBezTo>
                  <a:cubicBezTo>
                    <a:pt x="150" y="46"/>
                    <a:pt x="158" y="80"/>
                    <a:pt x="158" y="80"/>
                  </a:cubicBezTo>
                  <a:cubicBezTo>
                    <a:pt x="155" y="106"/>
                    <a:pt x="160" y="135"/>
                    <a:pt x="150" y="160"/>
                  </a:cubicBezTo>
                  <a:cubicBezTo>
                    <a:pt x="146" y="167"/>
                    <a:pt x="134" y="152"/>
                    <a:pt x="126" y="152"/>
                  </a:cubicBezTo>
                  <a:cubicBezTo>
                    <a:pt x="106" y="152"/>
                    <a:pt x="67" y="162"/>
                    <a:pt x="46" y="168"/>
                  </a:cubicBezTo>
                  <a:cubicBezTo>
                    <a:pt x="0" y="158"/>
                    <a:pt x="6" y="173"/>
                    <a:pt x="6" y="144"/>
                  </a:cubicBezTo>
                  <a:close/>
                </a:path>
              </a:pathLst>
            </a:custGeom>
            <a:solidFill>
              <a:srgbClr val="13D921"/>
            </a:solidFill>
            <a:ln w="9525">
              <a:solidFill>
                <a:schemeClr val="tx1"/>
              </a:solidFill>
              <a:round/>
              <a:headEnd/>
              <a:tailEnd/>
            </a:ln>
          </p:spPr>
          <p:txBody>
            <a:bodyPr wrap="none" anchor="ctr"/>
            <a:lstStyle/>
            <a:p>
              <a:endParaRPr lang="fr-FR"/>
            </a:p>
          </p:txBody>
        </p:sp>
        <p:sp>
          <p:nvSpPr>
            <p:cNvPr id="35" name="Oval 34"/>
            <p:cNvSpPr>
              <a:spLocks noChangeArrowheads="1"/>
            </p:cNvSpPr>
            <p:nvPr/>
          </p:nvSpPr>
          <p:spPr bwMode="auto">
            <a:xfrm>
              <a:off x="1934" y="1720"/>
              <a:ext cx="96" cy="96"/>
            </a:xfrm>
            <a:prstGeom prst="ellipse">
              <a:avLst/>
            </a:prstGeom>
            <a:solidFill>
              <a:srgbClr val="13D921"/>
            </a:solidFill>
            <a:ln w="9525">
              <a:solidFill>
                <a:schemeClr val="tx1"/>
              </a:solidFill>
              <a:round/>
              <a:headEnd/>
              <a:tailEnd/>
            </a:ln>
          </p:spPr>
          <p:txBody>
            <a:bodyPr wrap="none" anchor="ctr"/>
            <a:lstStyle>
              <a:lvl1pPr>
                <a:defRPr sz="3200">
                  <a:solidFill>
                    <a:schemeClr val="tx1"/>
                  </a:solidFill>
                  <a:latin typeface="KARINE" pitchFamily="2" charset="0"/>
                </a:defRPr>
              </a:lvl1pPr>
              <a:lvl2pPr marL="742950" indent="-285750">
                <a:defRPr sz="3200">
                  <a:solidFill>
                    <a:schemeClr val="tx1"/>
                  </a:solidFill>
                  <a:latin typeface="KARINE" pitchFamily="2" charset="0"/>
                </a:defRPr>
              </a:lvl2pPr>
              <a:lvl3pPr marL="1143000" indent="-228600">
                <a:defRPr sz="3200">
                  <a:solidFill>
                    <a:schemeClr val="tx1"/>
                  </a:solidFill>
                  <a:latin typeface="KARINE" pitchFamily="2" charset="0"/>
                </a:defRPr>
              </a:lvl3pPr>
              <a:lvl4pPr marL="1600200" indent="-228600">
                <a:defRPr sz="3200">
                  <a:solidFill>
                    <a:schemeClr val="tx1"/>
                  </a:solidFill>
                  <a:latin typeface="KARINE" pitchFamily="2" charset="0"/>
                </a:defRPr>
              </a:lvl4pPr>
              <a:lvl5pPr marL="2057400" indent="-228600">
                <a:defRPr sz="3200">
                  <a:solidFill>
                    <a:schemeClr val="tx1"/>
                  </a:solidFill>
                  <a:latin typeface="KARINE" pitchFamily="2" charset="0"/>
                </a:defRPr>
              </a:lvl5pPr>
              <a:lvl6pPr marL="2514600" indent="-228600" algn="ctr" eaLnBrk="0" fontAlgn="base" hangingPunct="0">
                <a:spcBef>
                  <a:spcPct val="0"/>
                </a:spcBef>
                <a:spcAft>
                  <a:spcPct val="0"/>
                </a:spcAft>
                <a:defRPr sz="3200">
                  <a:solidFill>
                    <a:schemeClr val="tx1"/>
                  </a:solidFill>
                  <a:latin typeface="KARINE" pitchFamily="2" charset="0"/>
                </a:defRPr>
              </a:lvl6pPr>
              <a:lvl7pPr marL="2971800" indent="-228600" algn="ctr" eaLnBrk="0" fontAlgn="base" hangingPunct="0">
                <a:spcBef>
                  <a:spcPct val="0"/>
                </a:spcBef>
                <a:spcAft>
                  <a:spcPct val="0"/>
                </a:spcAft>
                <a:defRPr sz="3200">
                  <a:solidFill>
                    <a:schemeClr val="tx1"/>
                  </a:solidFill>
                  <a:latin typeface="KARINE" pitchFamily="2" charset="0"/>
                </a:defRPr>
              </a:lvl7pPr>
              <a:lvl8pPr marL="3429000" indent="-228600" algn="ctr" eaLnBrk="0" fontAlgn="base" hangingPunct="0">
                <a:spcBef>
                  <a:spcPct val="0"/>
                </a:spcBef>
                <a:spcAft>
                  <a:spcPct val="0"/>
                </a:spcAft>
                <a:defRPr sz="3200">
                  <a:solidFill>
                    <a:schemeClr val="tx1"/>
                  </a:solidFill>
                  <a:latin typeface="KARINE" pitchFamily="2" charset="0"/>
                </a:defRPr>
              </a:lvl8pPr>
              <a:lvl9pPr marL="3886200" indent="-228600" algn="ctr" eaLnBrk="0" fontAlgn="base" hangingPunct="0">
                <a:spcBef>
                  <a:spcPct val="0"/>
                </a:spcBef>
                <a:spcAft>
                  <a:spcPct val="0"/>
                </a:spcAft>
                <a:defRPr sz="3200">
                  <a:solidFill>
                    <a:schemeClr val="tx1"/>
                  </a:solidFill>
                  <a:latin typeface="KARINE" pitchFamily="2" charset="0"/>
                </a:defRPr>
              </a:lvl9pPr>
            </a:lstStyle>
            <a:p>
              <a:endParaRPr lang="en-GB" altLang="en-US"/>
            </a:p>
          </p:txBody>
        </p:sp>
        <p:sp>
          <p:nvSpPr>
            <p:cNvPr id="36" name="Arc 35"/>
            <p:cNvSpPr>
              <a:spLocks/>
            </p:cNvSpPr>
            <p:nvPr/>
          </p:nvSpPr>
          <p:spPr bwMode="auto">
            <a:xfrm>
              <a:off x="2256" y="1680"/>
              <a:ext cx="108" cy="192"/>
            </a:xfrm>
            <a:custGeom>
              <a:avLst/>
              <a:gdLst>
                <a:gd name="T0" fmla="*/ 0 w 24199"/>
                <a:gd name="T1" fmla="*/ 0 h 43200"/>
                <a:gd name="T2" fmla="*/ 0 w 24199"/>
                <a:gd name="T3" fmla="*/ 0 h 43200"/>
                <a:gd name="T4" fmla="*/ 0 w 24199"/>
                <a:gd name="T5" fmla="*/ 0 h 43200"/>
                <a:gd name="T6" fmla="*/ 0 60000 65536"/>
                <a:gd name="T7" fmla="*/ 0 60000 65536"/>
                <a:gd name="T8" fmla="*/ 0 60000 65536"/>
                <a:gd name="T9" fmla="*/ 0 w 24199"/>
                <a:gd name="T10" fmla="*/ 0 h 43200"/>
                <a:gd name="T11" fmla="*/ 24199 w 24199"/>
                <a:gd name="T12" fmla="*/ 43200 h 43200"/>
              </a:gdLst>
              <a:ahLst/>
              <a:cxnLst>
                <a:cxn ang="T6">
                  <a:pos x="T0" y="T1"/>
                </a:cxn>
                <a:cxn ang="T7">
                  <a:pos x="T2" y="T3"/>
                </a:cxn>
                <a:cxn ang="T8">
                  <a:pos x="T4" y="T5"/>
                </a:cxn>
              </a:cxnLst>
              <a:rect l="T9" t="T10" r="T11" b="T12"/>
              <a:pathLst>
                <a:path w="24199" h="43200" fill="none" extrusionOk="0">
                  <a:moveTo>
                    <a:pt x="2598" y="0"/>
                  </a:moveTo>
                  <a:cubicBezTo>
                    <a:pt x="14528" y="0"/>
                    <a:pt x="24199" y="9670"/>
                    <a:pt x="24199" y="21600"/>
                  </a:cubicBezTo>
                  <a:cubicBezTo>
                    <a:pt x="24199" y="33529"/>
                    <a:pt x="14528" y="43200"/>
                    <a:pt x="2599" y="43200"/>
                  </a:cubicBezTo>
                  <a:cubicBezTo>
                    <a:pt x="1730" y="43200"/>
                    <a:pt x="862" y="43147"/>
                    <a:pt x="-1" y="43043"/>
                  </a:cubicBezTo>
                </a:path>
                <a:path w="24199" h="43200" stroke="0" extrusionOk="0">
                  <a:moveTo>
                    <a:pt x="2598" y="0"/>
                  </a:moveTo>
                  <a:cubicBezTo>
                    <a:pt x="14528" y="0"/>
                    <a:pt x="24199" y="9670"/>
                    <a:pt x="24199" y="21600"/>
                  </a:cubicBezTo>
                  <a:cubicBezTo>
                    <a:pt x="24199" y="33529"/>
                    <a:pt x="14528" y="43200"/>
                    <a:pt x="2599" y="43200"/>
                  </a:cubicBezTo>
                  <a:cubicBezTo>
                    <a:pt x="1730" y="43200"/>
                    <a:pt x="862" y="43147"/>
                    <a:pt x="-1" y="43043"/>
                  </a:cubicBezTo>
                  <a:lnTo>
                    <a:pt x="2599" y="21600"/>
                  </a:lnTo>
                  <a:lnTo>
                    <a:pt x="2598"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37" name="Arc 36"/>
            <p:cNvSpPr>
              <a:spLocks/>
            </p:cNvSpPr>
            <p:nvPr/>
          </p:nvSpPr>
          <p:spPr bwMode="auto">
            <a:xfrm>
              <a:off x="2352" y="1584"/>
              <a:ext cx="134" cy="336"/>
            </a:xfrm>
            <a:custGeom>
              <a:avLst/>
              <a:gdLst>
                <a:gd name="T0" fmla="*/ 0 w 21637"/>
                <a:gd name="T1" fmla="*/ 0 h 43200"/>
                <a:gd name="T2" fmla="*/ 0 w 21637"/>
                <a:gd name="T3" fmla="*/ 0 h 43200"/>
                <a:gd name="T4" fmla="*/ 0 w 21637"/>
                <a:gd name="T5" fmla="*/ 0 h 43200"/>
                <a:gd name="T6" fmla="*/ 0 60000 65536"/>
                <a:gd name="T7" fmla="*/ 0 60000 65536"/>
                <a:gd name="T8" fmla="*/ 0 60000 65536"/>
                <a:gd name="T9" fmla="*/ 0 w 21637"/>
                <a:gd name="T10" fmla="*/ 0 h 43200"/>
                <a:gd name="T11" fmla="*/ 21637 w 21637"/>
                <a:gd name="T12" fmla="*/ 43200 h 43200"/>
              </a:gdLst>
              <a:ahLst/>
              <a:cxnLst>
                <a:cxn ang="T6">
                  <a:pos x="T0" y="T1"/>
                </a:cxn>
                <a:cxn ang="T7">
                  <a:pos x="T2" y="T3"/>
                </a:cxn>
                <a:cxn ang="T8">
                  <a:pos x="T4" y="T5"/>
                </a:cxn>
              </a:cxnLst>
              <a:rect l="T9" t="T10" r="T11" b="T12"/>
              <a:pathLst>
                <a:path w="21637" h="43200" fill="none" extrusionOk="0">
                  <a:moveTo>
                    <a:pt x="36" y="0"/>
                  </a:moveTo>
                  <a:cubicBezTo>
                    <a:pt x="11966" y="0"/>
                    <a:pt x="21637" y="9670"/>
                    <a:pt x="21637" y="21600"/>
                  </a:cubicBezTo>
                  <a:cubicBezTo>
                    <a:pt x="21637" y="33529"/>
                    <a:pt x="11966" y="43200"/>
                    <a:pt x="37" y="43200"/>
                  </a:cubicBezTo>
                  <a:cubicBezTo>
                    <a:pt x="24" y="43200"/>
                    <a:pt x="12" y="43199"/>
                    <a:pt x="-1" y="43199"/>
                  </a:cubicBezTo>
                </a:path>
                <a:path w="21637" h="43200" stroke="0" extrusionOk="0">
                  <a:moveTo>
                    <a:pt x="36" y="0"/>
                  </a:moveTo>
                  <a:cubicBezTo>
                    <a:pt x="11966" y="0"/>
                    <a:pt x="21637" y="9670"/>
                    <a:pt x="21637" y="21600"/>
                  </a:cubicBezTo>
                  <a:cubicBezTo>
                    <a:pt x="21637" y="33529"/>
                    <a:pt x="11966" y="43200"/>
                    <a:pt x="37" y="43200"/>
                  </a:cubicBezTo>
                  <a:cubicBezTo>
                    <a:pt x="24" y="43200"/>
                    <a:pt x="12" y="43199"/>
                    <a:pt x="-1" y="43199"/>
                  </a:cubicBezTo>
                  <a:lnTo>
                    <a:pt x="37" y="21600"/>
                  </a:lnTo>
                  <a:lnTo>
                    <a:pt x="36"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38" name="Line 37"/>
            <p:cNvSpPr>
              <a:spLocks noChangeShapeType="1"/>
            </p:cNvSpPr>
            <p:nvPr/>
          </p:nvSpPr>
          <p:spPr bwMode="auto">
            <a:xfrm>
              <a:off x="2016" y="1968"/>
              <a:ext cx="0" cy="1344"/>
            </a:xfrm>
            <a:prstGeom prst="line">
              <a:avLst/>
            </a:prstGeom>
            <a:noFill/>
            <a:ln w="9525">
              <a:solidFill>
                <a:srgbClr val="13D92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grpSp>
      <p:grpSp>
        <p:nvGrpSpPr>
          <p:cNvPr id="41" name="Group 38"/>
          <p:cNvGrpSpPr>
            <a:grpSpLocks/>
          </p:cNvGrpSpPr>
          <p:nvPr/>
        </p:nvGrpSpPr>
        <p:grpSpPr bwMode="auto">
          <a:xfrm>
            <a:off x="5867400" y="2057400"/>
            <a:ext cx="1279525" cy="3505200"/>
            <a:chOff x="3888" y="1536"/>
            <a:chExt cx="806" cy="2208"/>
          </a:xfrm>
        </p:grpSpPr>
        <p:sp>
          <p:nvSpPr>
            <p:cNvPr id="42" name="Arc 39"/>
            <p:cNvSpPr>
              <a:spLocks/>
            </p:cNvSpPr>
            <p:nvPr/>
          </p:nvSpPr>
          <p:spPr bwMode="auto">
            <a:xfrm flipH="1">
              <a:off x="4010" y="1632"/>
              <a:ext cx="108" cy="192"/>
            </a:xfrm>
            <a:custGeom>
              <a:avLst/>
              <a:gdLst>
                <a:gd name="T0" fmla="*/ 0 w 24199"/>
                <a:gd name="T1" fmla="*/ 0 h 43200"/>
                <a:gd name="T2" fmla="*/ 0 w 24199"/>
                <a:gd name="T3" fmla="*/ 0 h 43200"/>
                <a:gd name="T4" fmla="*/ 0 w 24199"/>
                <a:gd name="T5" fmla="*/ 0 h 43200"/>
                <a:gd name="T6" fmla="*/ 0 60000 65536"/>
                <a:gd name="T7" fmla="*/ 0 60000 65536"/>
                <a:gd name="T8" fmla="*/ 0 60000 65536"/>
                <a:gd name="T9" fmla="*/ 0 w 24199"/>
                <a:gd name="T10" fmla="*/ 0 h 43200"/>
                <a:gd name="T11" fmla="*/ 24199 w 24199"/>
                <a:gd name="T12" fmla="*/ 43200 h 43200"/>
              </a:gdLst>
              <a:ahLst/>
              <a:cxnLst>
                <a:cxn ang="T6">
                  <a:pos x="T0" y="T1"/>
                </a:cxn>
                <a:cxn ang="T7">
                  <a:pos x="T2" y="T3"/>
                </a:cxn>
                <a:cxn ang="T8">
                  <a:pos x="T4" y="T5"/>
                </a:cxn>
              </a:cxnLst>
              <a:rect l="T9" t="T10" r="T11" b="T12"/>
              <a:pathLst>
                <a:path w="24199" h="43200" fill="none" extrusionOk="0">
                  <a:moveTo>
                    <a:pt x="2598" y="0"/>
                  </a:moveTo>
                  <a:cubicBezTo>
                    <a:pt x="14528" y="0"/>
                    <a:pt x="24199" y="9670"/>
                    <a:pt x="24199" y="21600"/>
                  </a:cubicBezTo>
                  <a:cubicBezTo>
                    <a:pt x="24199" y="33529"/>
                    <a:pt x="14528" y="43200"/>
                    <a:pt x="2599" y="43200"/>
                  </a:cubicBezTo>
                  <a:cubicBezTo>
                    <a:pt x="1730" y="43200"/>
                    <a:pt x="862" y="43147"/>
                    <a:pt x="-1" y="43043"/>
                  </a:cubicBezTo>
                </a:path>
                <a:path w="24199" h="43200" stroke="0" extrusionOk="0">
                  <a:moveTo>
                    <a:pt x="2598" y="0"/>
                  </a:moveTo>
                  <a:cubicBezTo>
                    <a:pt x="14528" y="0"/>
                    <a:pt x="24199" y="9670"/>
                    <a:pt x="24199" y="21600"/>
                  </a:cubicBezTo>
                  <a:cubicBezTo>
                    <a:pt x="24199" y="33529"/>
                    <a:pt x="14528" y="43200"/>
                    <a:pt x="2599" y="43200"/>
                  </a:cubicBezTo>
                  <a:cubicBezTo>
                    <a:pt x="1730" y="43200"/>
                    <a:pt x="862" y="43147"/>
                    <a:pt x="-1" y="43043"/>
                  </a:cubicBezTo>
                  <a:lnTo>
                    <a:pt x="2599" y="21600"/>
                  </a:lnTo>
                  <a:lnTo>
                    <a:pt x="2598"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43" name="Arc 40"/>
            <p:cNvSpPr>
              <a:spLocks/>
            </p:cNvSpPr>
            <p:nvPr/>
          </p:nvSpPr>
          <p:spPr bwMode="auto">
            <a:xfrm flipH="1">
              <a:off x="3888" y="1536"/>
              <a:ext cx="134" cy="336"/>
            </a:xfrm>
            <a:custGeom>
              <a:avLst/>
              <a:gdLst>
                <a:gd name="T0" fmla="*/ 0 w 21637"/>
                <a:gd name="T1" fmla="*/ 0 h 43200"/>
                <a:gd name="T2" fmla="*/ 0 w 21637"/>
                <a:gd name="T3" fmla="*/ 0 h 43200"/>
                <a:gd name="T4" fmla="*/ 0 w 21637"/>
                <a:gd name="T5" fmla="*/ 0 h 43200"/>
                <a:gd name="T6" fmla="*/ 0 60000 65536"/>
                <a:gd name="T7" fmla="*/ 0 60000 65536"/>
                <a:gd name="T8" fmla="*/ 0 60000 65536"/>
                <a:gd name="T9" fmla="*/ 0 w 21637"/>
                <a:gd name="T10" fmla="*/ 0 h 43200"/>
                <a:gd name="T11" fmla="*/ 21637 w 21637"/>
                <a:gd name="T12" fmla="*/ 43200 h 43200"/>
              </a:gdLst>
              <a:ahLst/>
              <a:cxnLst>
                <a:cxn ang="T6">
                  <a:pos x="T0" y="T1"/>
                </a:cxn>
                <a:cxn ang="T7">
                  <a:pos x="T2" y="T3"/>
                </a:cxn>
                <a:cxn ang="T8">
                  <a:pos x="T4" y="T5"/>
                </a:cxn>
              </a:cxnLst>
              <a:rect l="T9" t="T10" r="T11" b="T12"/>
              <a:pathLst>
                <a:path w="21637" h="43200" fill="none" extrusionOk="0">
                  <a:moveTo>
                    <a:pt x="36" y="0"/>
                  </a:moveTo>
                  <a:cubicBezTo>
                    <a:pt x="11966" y="0"/>
                    <a:pt x="21637" y="9670"/>
                    <a:pt x="21637" y="21600"/>
                  </a:cubicBezTo>
                  <a:cubicBezTo>
                    <a:pt x="21637" y="33529"/>
                    <a:pt x="11966" y="43200"/>
                    <a:pt x="37" y="43200"/>
                  </a:cubicBezTo>
                  <a:cubicBezTo>
                    <a:pt x="24" y="43200"/>
                    <a:pt x="12" y="43199"/>
                    <a:pt x="-1" y="43199"/>
                  </a:cubicBezTo>
                </a:path>
                <a:path w="21637" h="43200" stroke="0" extrusionOk="0">
                  <a:moveTo>
                    <a:pt x="36" y="0"/>
                  </a:moveTo>
                  <a:cubicBezTo>
                    <a:pt x="11966" y="0"/>
                    <a:pt x="21637" y="9670"/>
                    <a:pt x="21637" y="21600"/>
                  </a:cubicBezTo>
                  <a:cubicBezTo>
                    <a:pt x="21637" y="33529"/>
                    <a:pt x="11966" y="43200"/>
                    <a:pt x="37" y="43200"/>
                  </a:cubicBezTo>
                  <a:cubicBezTo>
                    <a:pt x="24" y="43200"/>
                    <a:pt x="12" y="43199"/>
                    <a:pt x="-1" y="43199"/>
                  </a:cubicBezTo>
                  <a:lnTo>
                    <a:pt x="37" y="21600"/>
                  </a:lnTo>
                  <a:lnTo>
                    <a:pt x="36"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grpSp>
          <p:nvGrpSpPr>
            <p:cNvPr id="44" name="Group 41"/>
            <p:cNvGrpSpPr>
              <a:grpSpLocks/>
            </p:cNvGrpSpPr>
            <p:nvPr/>
          </p:nvGrpSpPr>
          <p:grpSpPr bwMode="auto">
            <a:xfrm>
              <a:off x="4062" y="1672"/>
              <a:ext cx="632" cy="2072"/>
              <a:chOff x="4062" y="1672"/>
              <a:chExt cx="632" cy="2072"/>
            </a:xfrm>
          </p:grpSpPr>
          <p:sp>
            <p:nvSpPr>
              <p:cNvPr id="45" name="AutoShape 42"/>
              <p:cNvSpPr>
                <a:spLocks noChangeArrowheads="1"/>
              </p:cNvSpPr>
              <p:nvPr/>
            </p:nvSpPr>
            <p:spPr bwMode="auto">
              <a:xfrm rot="16200000" flipH="1">
                <a:off x="4226" y="1644"/>
                <a:ext cx="96" cy="16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13D921"/>
              </a:solidFill>
              <a:ln w="9525">
                <a:solidFill>
                  <a:schemeClr val="tx1"/>
                </a:solidFill>
                <a:miter lim="800000"/>
                <a:headEnd/>
                <a:tailEnd/>
              </a:ln>
            </p:spPr>
            <p:txBody>
              <a:bodyPr wrap="none" anchor="ctr"/>
              <a:lstStyle/>
              <a:p>
                <a:endParaRPr lang="fr-FR"/>
              </a:p>
            </p:txBody>
          </p:sp>
          <p:sp>
            <p:nvSpPr>
              <p:cNvPr id="46" name="Oval 43"/>
              <p:cNvSpPr>
                <a:spLocks noChangeArrowheads="1"/>
              </p:cNvSpPr>
              <p:nvPr/>
            </p:nvSpPr>
            <p:spPr bwMode="auto">
              <a:xfrm flipH="1">
                <a:off x="4166" y="1680"/>
                <a:ext cx="48" cy="96"/>
              </a:xfrm>
              <a:prstGeom prst="ellipse">
                <a:avLst/>
              </a:prstGeom>
              <a:solidFill>
                <a:srgbClr val="13D921"/>
              </a:solidFill>
              <a:ln w="9525">
                <a:solidFill>
                  <a:schemeClr val="tx1"/>
                </a:solidFill>
                <a:round/>
                <a:headEnd/>
                <a:tailEnd/>
              </a:ln>
            </p:spPr>
            <p:txBody>
              <a:bodyPr wrap="none" anchor="ctr"/>
              <a:lstStyle>
                <a:lvl1pPr>
                  <a:defRPr sz="3200">
                    <a:solidFill>
                      <a:schemeClr val="tx1"/>
                    </a:solidFill>
                    <a:latin typeface="KARINE" pitchFamily="2" charset="0"/>
                  </a:defRPr>
                </a:lvl1pPr>
                <a:lvl2pPr marL="742950" indent="-285750">
                  <a:defRPr sz="3200">
                    <a:solidFill>
                      <a:schemeClr val="tx1"/>
                    </a:solidFill>
                    <a:latin typeface="KARINE" pitchFamily="2" charset="0"/>
                  </a:defRPr>
                </a:lvl2pPr>
                <a:lvl3pPr marL="1143000" indent="-228600">
                  <a:defRPr sz="3200">
                    <a:solidFill>
                      <a:schemeClr val="tx1"/>
                    </a:solidFill>
                    <a:latin typeface="KARINE" pitchFamily="2" charset="0"/>
                  </a:defRPr>
                </a:lvl3pPr>
                <a:lvl4pPr marL="1600200" indent="-228600">
                  <a:defRPr sz="3200">
                    <a:solidFill>
                      <a:schemeClr val="tx1"/>
                    </a:solidFill>
                    <a:latin typeface="KARINE" pitchFamily="2" charset="0"/>
                  </a:defRPr>
                </a:lvl4pPr>
                <a:lvl5pPr marL="2057400" indent="-228600">
                  <a:defRPr sz="3200">
                    <a:solidFill>
                      <a:schemeClr val="tx1"/>
                    </a:solidFill>
                    <a:latin typeface="KARINE" pitchFamily="2" charset="0"/>
                  </a:defRPr>
                </a:lvl5pPr>
                <a:lvl6pPr marL="2514600" indent="-228600" algn="ctr" eaLnBrk="0" fontAlgn="base" hangingPunct="0">
                  <a:spcBef>
                    <a:spcPct val="0"/>
                  </a:spcBef>
                  <a:spcAft>
                    <a:spcPct val="0"/>
                  </a:spcAft>
                  <a:defRPr sz="3200">
                    <a:solidFill>
                      <a:schemeClr val="tx1"/>
                    </a:solidFill>
                    <a:latin typeface="KARINE" pitchFamily="2" charset="0"/>
                  </a:defRPr>
                </a:lvl6pPr>
                <a:lvl7pPr marL="2971800" indent="-228600" algn="ctr" eaLnBrk="0" fontAlgn="base" hangingPunct="0">
                  <a:spcBef>
                    <a:spcPct val="0"/>
                  </a:spcBef>
                  <a:spcAft>
                    <a:spcPct val="0"/>
                  </a:spcAft>
                  <a:defRPr sz="3200">
                    <a:solidFill>
                      <a:schemeClr val="tx1"/>
                    </a:solidFill>
                    <a:latin typeface="KARINE" pitchFamily="2" charset="0"/>
                  </a:defRPr>
                </a:lvl7pPr>
                <a:lvl8pPr marL="3429000" indent="-228600" algn="ctr" eaLnBrk="0" fontAlgn="base" hangingPunct="0">
                  <a:spcBef>
                    <a:spcPct val="0"/>
                  </a:spcBef>
                  <a:spcAft>
                    <a:spcPct val="0"/>
                  </a:spcAft>
                  <a:defRPr sz="3200">
                    <a:solidFill>
                      <a:schemeClr val="tx1"/>
                    </a:solidFill>
                    <a:latin typeface="KARINE" pitchFamily="2" charset="0"/>
                  </a:defRPr>
                </a:lvl8pPr>
                <a:lvl9pPr marL="3886200" indent="-228600" algn="ctr" eaLnBrk="0" fontAlgn="base" hangingPunct="0">
                  <a:spcBef>
                    <a:spcPct val="0"/>
                  </a:spcBef>
                  <a:spcAft>
                    <a:spcPct val="0"/>
                  </a:spcAft>
                  <a:defRPr sz="3200">
                    <a:solidFill>
                      <a:schemeClr val="tx1"/>
                    </a:solidFill>
                    <a:latin typeface="KARINE" pitchFamily="2" charset="0"/>
                  </a:defRPr>
                </a:lvl9pPr>
              </a:lstStyle>
              <a:p>
                <a:endParaRPr lang="en-GB" altLang="en-US"/>
              </a:p>
            </p:txBody>
          </p:sp>
          <p:sp>
            <p:nvSpPr>
              <p:cNvPr id="47" name="Freeform 44"/>
              <p:cNvSpPr>
                <a:spLocks/>
              </p:cNvSpPr>
              <p:nvPr/>
            </p:nvSpPr>
            <p:spPr bwMode="auto">
              <a:xfrm flipH="1">
                <a:off x="4062" y="1920"/>
                <a:ext cx="632" cy="196"/>
              </a:xfrm>
              <a:custGeom>
                <a:avLst/>
                <a:gdLst>
                  <a:gd name="T0" fmla="*/ 0 w 1089"/>
                  <a:gd name="T1" fmla="*/ 6 h 236"/>
                  <a:gd name="T2" fmla="*/ 5 w 1089"/>
                  <a:gd name="T3" fmla="*/ 47 h 236"/>
                  <a:gd name="T4" fmla="*/ 39 w 1089"/>
                  <a:gd name="T5" fmla="*/ 108 h 236"/>
                  <a:gd name="T6" fmla="*/ 51 w 1089"/>
                  <a:gd name="T7" fmla="*/ 112 h 236"/>
                  <a:gd name="T8" fmla="*/ 88 w 1089"/>
                  <a:gd name="T9" fmla="*/ 108 h 236"/>
                  <a:gd name="T10" fmla="*/ 114 w 1089"/>
                  <a:gd name="T11" fmla="*/ 43 h 236"/>
                  <a:gd name="T12" fmla="*/ 121 w 1089"/>
                  <a:gd name="T13" fmla="*/ 17 h 236"/>
                  <a:gd name="T14" fmla="*/ 123 w 1089"/>
                  <a:gd name="T15" fmla="*/ 10 h 236"/>
                  <a:gd name="T16" fmla="*/ 0 w 1089"/>
                  <a:gd name="T17" fmla="*/ 6 h 2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89"/>
                  <a:gd name="T28" fmla="*/ 0 h 236"/>
                  <a:gd name="T29" fmla="*/ 1089 w 1089"/>
                  <a:gd name="T30" fmla="*/ 236 h 2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89" h="236">
                    <a:moveTo>
                      <a:pt x="0" y="12"/>
                    </a:moveTo>
                    <a:cubicBezTo>
                      <a:pt x="13" y="41"/>
                      <a:pt x="25" y="71"/>
                      <a:pt x="40" y="100"/>
                    </a:cubicBezTo>
                    <a:cubicBezTo>
                      <a:pt x="101" y="223"/>
                      <a:pt x="221" y="212"/>
                      <a:pt x="344" y="228"/>
                    </a:cubicBezTo>
                    <a:cubicBezTo>
                      <a:pt x="378" y="232"/>
                      <a:pt x="413" y="233"/>
                      <a:pt x="448" y="236"/>
                    </a:cubicBezTo>
                    <a:cubicBezTo>
                      <a:pt x="557" y="233"/>
                      <a:pt x="666" y="232"/>
                      <a:pt x="776" y="228"/>
                    </a:cubicBezTo>
                    <a:cubicBezTo>
                      <a:pt x="902" y="222"/>
                      <a:pt x="911" y="150"/>
                      <a:pt x="1000" y="92"/>
                    </a:cubicBezTo>
                    <a:cubicBezTo>
                      <a:pt x="1018" y="63"/>
                      <a:pt x="1031" y="46"/>
                      <a:pt x="1064" y="36"/>
                    </a:cubicBezTo>
                    <a:cubicBezTo>
                      <a:pt x="1089" y="10"/>
                      <a:pt x="1088" y="0"/>
                      <a:pt x="1088" y="20"/>
                    </a:cubicBezTo>
                    <a:lnTo>
                      <a:pt x="0" y="12"/>
                    </a:lnTo>
                    <a:close/>
                  </a:path>
                </a:pathLst>
              </a:custGeom>
              <a:solidFill>
                <a:srgbClr val="13D921"/>
              </a:solidFill>
              <a:ln w="9525">
                <a:solidFill>
                  <a:schemeClr val="tx1"/>
                </a:solidFill>
                <a:round/>
                <a:headEnd/>
                <a:tailEnd/>
              </a:ln>
            </p:spPr>
            <p:txBody>
              <a:bodyPr wrap="none" anchor="ctr"/>
              <a:lstStyle/>
              <a:p>
                <a:endParaRPr lang="fr-FR"/>
              </a:p>
            </p:txBody>
          </p:sp>
          <p:sp>
            <p:nvSpPr>
              <p:cNvPr id="48" name="Freeform 45"/>
              <p:cNvSpPr>
                <a:spLocks/>
              </p:cNvSpPr>
              <p:nvPr/>
            </p:nvSpPr>
            <p:spPr bwMode="auto">
              <a:xfrm flipH="1">
                <a:off x="4342" y="1776"/>
                <a:ext cx="160" cy="173"/>
              </a:xfrm>
              <a:custGeom>
                <a:avLst/>
                <a:gdLst>
                  <a:gd name="T0" fmla="*/ 6 w 160"/>
                  <a:gd name="T1" fmla="*/ 144 h 173"/>
                  <a:gd name="T2" fmla="*/ 22 w 160"/>
                  <a:gd name="T3" fmla="*/ 40 h 173"/>
                  <a:gd name="T4" fmla="*/ 86 w 160"/>
                  <a:gd name="T5" fmla="*/ 0 h 173"/>
                  <a:gd name="T6" fmla="*/ 142 w 160"/>
                  <a:gd name="T7" fmla="*/ 32 h 173"/>
                  <a:gd name="T8" fmla="*/ 158 w 160"/>
                  <a:gd name="T9" fmla="*/ 80 h 173"/>
                  <a:gd name="T10" fmla="*/ 150 w 160"/>
                  <a:gd name="T11" fmla="*/ 160 h 173"/>
                  <a:gd name="T12" fmla="*/ 126 w 160"/>
                  <a:gd name="T13" fmla="*/ 152 h 173"/>
                  <a:gd name="T14" fmla="*/ 46 w 160"/>
                  <a:gd name="T15" fmla="*/ 168 h 173"/>
                  <a:gd name="T16" fmla="*/ 6 w 160"/>
                  <a:gd name="T17" fmla="*/ 144 h 1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0"/>
                  <a:gd name="T28" fmla="*/ 0 h 173"/>
                  <a:gd name="T29" fmla="*/ 160 w 160"/>
                  <a:gd name="T30" fmla="*/ 173 h 1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0" h="173">
                    <a:moveTo>
                      <a:pt x="6" y="144"/>
                    </a:moveTo>
                    <a:cubicBezTo>
                      <a:pt x="12" y="109"/>
                      <a:pt x="12" y="73"/>
                      <a:pt x="22" y="40"/>
                    </a:cubicBezTo>
                    <a:cubicBezTo>
                      <a:pt x="28" y="15"/>
                      <a:pt x="86" y="0"/>
                      <a:pt x="86" y="0"/>
                    </a:cubicBezTo>
                    <a:cubicBezTo>
                      <a:pt x="113" y="6"/>
                      <a:pt x="126" y="4"/>
                      <a:pt x="142" y="32"/>
                    </a:cubicBezTo>
                    <a:cubicBezTo>
                      <a:pt x="150" y="46"/>
                      <a:pt x="158" y="80"/>
                      <a:pt x="158" y="80"/>
                    </a:cubicBezTo>
                    <a:cubicBezTo>
                      <a:pt x="155" y="106"/>
                      <a:pt x="160" y="135"/>
                      <a:pt x="150" y="160"/>
                    </a:cubicBezTo>
                    <a:cubicBezTo>
                      <a:pt x="146" y="167"/>
                      <a:pt x="134" y="152"/>
                      <a:pt x="126" y="152"/>
                    </a:cubicBezTo>
                    <a:cubicBezTo>
                      <a:pt x="106" y="152"/>
                      <a:pt x="67" y="162"/>
                      <a:pt x="46" y="168"/>
                    </a:cubicBezTo>
                    <a:cubicBezTo>
                      <a:pt x="0" y="158"/>
                      <a:pt x="6" y="173"/>
                      <a:pt x="6" y="144"/>
                    </a:cubicBezTo>
                    <a:close/>
                  </a:path>
                </a:pathLst>
              </a:custGeom>
              <a:solidFill>
                <a:srgbClr val="13D921"/>
              </a:solidFill>
              <a:ln w="9525">
                <a:solidFill>
                  <a:schemeClr val="tx1"/>
                </a:solidFill>
                <a:round/>
                <a:headEnd/>
                <a:tailEnd/>
              </a:ln>
            </p:spPr>
            <p:txBody>
              <a:bodyPr wrap="none" anchor="ctr"/>
              <a:lstStyle/>
              <a:p>
                <a:endParaRPr lang="fr-FR"/>
              </a:p>
            </p:txBody>
          </p:sp>
          <p:sp>
            <p:nvSpPr>
              <p:cNvPr id="49" name="Oval 46"/>
              <p:cNvSpPr>
                <a:spLocks noChangeArrowheads="1"/>
              </p:cNvSpPr>
              <p:nvPr/>
            </p:nvSpPr>
            <p:spPr bwMode="auto">
              <a:xfrm flipH="1">
                <a:off x="4344" y="1672"/>
                <a:ext cx="96" cy="96"/>
              </a:xfrm>
              <a:prstGeom prst="ellipse">
                <a:avLst/>
              </a:prstGeom>
              <a:solidFill>
                <a:srgbClr val="13D921"/>
              </a:solidFill>
              <a:ln w="9525">
                <a:solidFill>
                  <a:schemeClr val="tx1"/>
                </a:solidFill>
                <a:round/>
                <a:headEnd/>
                <a:tailEnd/>
              </a:ln>
            </p:spPr>
            <p:txBody>
              <a:bodyPr wrap="none" anchor="ctr"/>
              <a:lstStyle>
                <a:lvl1pPr>
                  <a:defRPr sz="3200">
                    <a:solidFill>
                      <a:schemeClr val="tx1"/>
                    </a:solidFill>
                    <a:latin typeface="KARINE" pitchFamily="2" charset="0"/>
                  </a:defRPr>
                </a:lvl1pPr>
                <a:lvl2pPr marL="742950" indent="-285750">
                  <a:defRPr sz="3200">
                    <a:solidFill>
                      <a:schemeClr val="tx1"/>
                    </a:solidFill>
                    <a:latin typeface="KARINE" pitchFamily="2" charset="0"/>
                  </a:defRPr>
                </a:lvl2pPr>
                <a:lvl3pPr marL="1143000" indent="-228600">
                  <a:defRPr sz="3200">
                    <a:solidFill>
                      <a:schemeClr val="tx1"/>
                    </a:solidFill>
                    <a:latin typeface="KARINE" pitchFamily="2" charset="0"/>
                  </a:defRPr>
                </a:lvl3pPr>
                <a:lvl4pPr marL="1600200" indent="-228600">
                  <a:defRPr sz="3200">
                    <a:solidFill>
                      <a:schemeClr val="tx1"/>
                    </a:solidFill>
                    <a:latin typeface="KARINE" pitchFamily="2" charset="0"/>
                  </a:defRPr>
                </a:lvl4pPr>
                <a:lvl5pPr marL="2057400" indent="-228600">
                  <a:defRPr sz="3200">
                    <a:solidFill>
                      <a:schemeClr val="tx1"/>
                    </a:solidFill>
                    <a:latin typeface="KARINE" pitchFamily="2" charset="0"/>
                  </a:defRPr>
                </a:lvl5pPr>
                <a:lvl6pPr marL="2514600" indent="-228600" algn="ctr" eaLnBrk="0" fontAlgn="base" hangingPunct="0">
                  <a:spcBef>
                    <a:spcPct val="0"/>
                  </a:spcBef>
                  <a:spcAft>
                    <a:spcPct val="0"/>
                  </a:spcAft>
                  <a:defRPr sz="3200">
                    <a:solidFill>
                      <a:schemeClr val="tx1"/>
                    </a:solidFill>
                    <a:latin typeface="KARINE" pitchFamily="2" charset="0"/>
                  </a:defRPr>
                </a:lvl6pPr>
                <a:lvl7pPr marL="2971800" indent="-228600" algn="ctr" eaLnBrk="0" fontAlgn="base" hangingPunct="0">
                  <a:spcBef>
                    <a:spcPct val="0"/>
                  </a:spcBef>
                  <a:spcAft>
                    <a:spcPct val="0"/>
                  </a:spcAft>
                  <a:defRPr sz="3200">
                    <a:solidFill>
                      <a:schemeClr val="tx1"/>
                    </a:solidFill>
                    <a:latin typeface="KARINE" pitchFamily="2" charset="0"/>
                  </a:defRPr>
                </a:lvl7pPr>
                <a:lvl8pPr marL="3429000" indent="-228600" algn="ctr" eaLnBrk="0" fontAlgn="base" hangingPunct="0">
                  <a:spcBef>
                    <a:spcPct val="0"/>
                  </a:spcBef>
                  <a:spcAft>
                    <a:spcPct val="0"/>
                  </a:spcAft>
                  <a:defRPr sz="3200">
                    <a:solidFill>
                      <a:schemeClr val="tx1"/>
                    </a:solidFill>
                    <a:latin typeface="KARINE" pitchFamily="2" charset="0"/>
                  </a:defRPr>
                </a:lvl8pPr>
                <a:lvl9pPr marL="3886200" indent="-228600" algn="ctr" eaLnBrk="0" fontAlgn="base" hangingPunct="0">
                  <a:spcBef>
                    <a:spcPct val="0"/>
                  </a:spcBef>
                  <a:spcAft>
                    <a:spcPct val="0"/>
                  </a:spcAft>
                  <a:defRPr sz="3200">
                    <a:solidFill>
                      <a:schemeClr val="tx1"/>
                    </a:solidFill>
                    <a:latin typeface="KARINE" pitchFamily="2" charset="0"/>
                  </a:defRPr>
                </a:lvl9pPr>
              </a:lstStyle>
              <a:p>
                <a:endParaRPr lang="en-GB" altLang="en-US"/>
              </a:p>
            </p:txBody>
          </p:sp>
          <p:sp>
            <p:nvSpPr>
              <p:cNvPr id="50" name="Line 47"/>
              <p:cNvSpPr>
                <a:spLocks noChangeShapeType="1"/>
              </p:cNvSpPr>
              <p:nvPr/>
            </p:nvSpPr>
            <p:spPr bwMode="auto">
              <a:xfrm>
                <a:off x="4320" y="1920"/>
                <a:ext cx="0" cy="1824"/>
              </a:xfrm>
              <a:prstGeom prst="line">
                <a:avLst/>
              </a:prstGeom>
              <a:noFill/>
              <a:ln w="9525">
                <a:solidFill>
                  <a:srgbClr val="13D92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grpSp>
      </p:grpSp>
      <p:grpSp>
        <p:nvGrpSpPr>
          <p:cNvPr id="51" name="Group 48"/>
          <p:cNvGrpSpPr>
            <a:grpSpLocks/>
          </p:cNvGrpSpPr>
          <p:nvPr/>
        </p:nvGrpSpPr>
        <p:grpSpPr bwMode="auto">
          <a:xfrm>
            <a:off x="4953000" y="2133600"/>
            <a:ext cx="1279525" cy="2514600"/>
            <a:chOff x="3312" y="1584"/>
            <a:chExt cx="806" cy="1584"/>
          </a:xfrm>
        </p:grpSpPr>
        <p:sp>
          <p:nvSpPr>
            <p:cNvPr id="52" name="Arc 49"/>
            <p:cNvSpPr>
              <a:spLocks/>
            </p:cNvSpPr>
            <p:nvPr/>
          </p:nvSpPr>
          <p:spPr bwMode="auto">
            <a:xfrm>
              <a:off x="3888" y="1680"/>
              <a:ext cx="108" cy="192"/>
            </a:xfrm>
            <a:custGeom>
              <a:avLst/>
              <a:gdLst>
                <a:gd name="T0" fmla="*/ 0 w 24199"/>
                <a:gd name="T1" fmla="*/ 0 h 43200"/>
                <a:gd name="T2" fmla="*/ 0 w 24199"/>
                <a:gd name="T3" fmla="*/ 0 h 43200"/>
                <a:gd name="T4" fmla="*/ 0 w 24199"/>
                <a:gd name="T5" fmla="*/ 0 h 43200"/>
                <a:gd name="T6" fmla="*/ 0 60000 65536"/>
                <a:gd name="T7" fmla="*/ 0 60000 65536"/>
                <a:gd name="T8" fmla="*/ 0 60000 65536"/>
                <a:gd name="T9" fmla="*/ 0 w 24199"/>
                <a:gd name="T10" fmla="*/ 0 h 43200"/>
                <a:gd name="T11" fmla="*/ 24199 w 24199"/>
                <a:gd name="T12" fmla="*/ 43200 h 43200"/>
              </a:gdLst>
              <a:ahLst/>
              <a:cxnLst>
                <a:cxn ang="T6">
                  <a:pos x="T0" y="T1"/>
                </a:cxn>
                <a:cxn ang="T7">
                  <a:pos x="T2" y="T3"/>
                </a:cxn>
                <a:cxn ang="T8">
                  <a:pos x="T4" y="T5"/>
                </a:cxn>
              </a:cxnLst>
              <a:rect l="T9" t="T10" r="T11" b="T12"/>
              <a:pathLst>
                <a:path w="24199" h="43200" fill="none" extrusionOk="0">
                  <a:moveTo>
                    <a:pt x="2598" y="0"/>
                  </a:moveTo>
                  <a:cubicBezTo>
                    <a:pt x="14528" y="0"/>
                    <a:pt x="24199" y="9670"/>
                    <a:pt x="24199" y="21600"/>
                  </a:cubicBezTo>
                  <a:cubicBezTo>
                    <a:pt x="24199" y="33529"/>
                    <a:pt x="14528" y="43200"/>
                    <a:pt x="2599" y="43200"/>
                  </a:cubicBezTo>
                  <a:cubicBezTo>
                    <a:pt x="1730" y="43200"/>
                    <a:pt x="862" y="43147"/>
                    <a:pt x="-1" y="43043"/>
                  </a:cubicBezTo>
                </a:path>
                <a:path w="24199" h="43200" stroke="0" extrusionOk="0">
                  <a:moveTo>
                    <a:pt x="2598" y="0"/>
                  </a:moveTo>
                  <a:cubicBezTo>
                    <a:pt x="14528" y="0"/>
                    <a:pt x="24199" y="9670"/>
                    <a:pt x="24199" y="21600"/>
                  </a:cubicBezTo>
                  <a:cubicBezTo>
                    <a:pt x="24199" y="33529"/>
                    <a:pt x="14528" y="43200"/>
                    <a:pt x="2599" y="43200"/>
                  </a:cubicBezTo>
                  <a:cubicBezTo>
                    <a:pt x="1730" y="43200"/>
                    <a:pt x="862" y="43147"/>
                    <a:pt x="-1" y="43043"/>
                  </a:cubicBezTo>
                  <a:lnTo>
                    <a:pt x="2599" y="21600"/>
                  </a:lnTo>
                  <a:lnTo>
                    <a:pt x="2598"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53" name="Arc 50"/>
            <p:cNvSpPr>
              <a:spLocks/>
            </p:cNvSpPr>
            <p:nvPr/>
          </p:nvSpPr>
          <p:spPr bwMode="auto">
            <a:xfrm>
              <a:off x="3984" y="1584"/>
              <a:ext cx="134" cy="336"/>
            </a:xfrm>
            <a:custGeom>
              <a:avLst/>
              <a:gdLst>
                <a:gd name="T0" fmla="*/ 0 w 21637"/>
                <a:gd name="T1" fmla="*/ 0 h 43200"/>
                <a:gd name="T2" fmla="*/ 0 w 21637"/>
                <a:gd name="T3" fmla="*/ 0 h 43200"/>
                <a:gd name="T4" fmla="*/ 0 w 21637"/>
                <a:gd name="T5" fmla="*/ 0 h 43200"/>
                <a:gd name="T6" fmla="*/ 0 60000 65536"/>
                <a:gd name="T7" fmla="*/ 0 60000 65536"/>
                <a:gd name="T8" fmla="*/ 0 60000 65536"/>
                <a:gd name="T9" fmla="*/ 0 w 21637"/>
                <a:gd name="T10" fmla="*/ 0 h 43200"/>
                <a:gd name="T11" fmla="*/ 21637 w 21637"/>
                <a:gd name="T12" fmla="*/ 43200 h 43200"/>
              </a:gdLst>
              <a:ahLst/>
              <a:cxnLst>
                <a:cxn ang="T6">
                  <a:pos x="T0" y="T1"/>
                </a:cxn>
                <a:cxn ang="T7">
                  <a:pos x="T2" y="T3"/>
                </a:cxn>
                <a:cxn ang="T8">
                  <a:pos x="T4" y="T5"/>
                </a:cxn>
              </a:cxnLst>
              <a:rect l="T9" t="T10" r="T11" b="T12"/>
              <a:pathLst>
                <a:path w="21637" h="43200" fill="none" extrusionOk="0">
                  <a:moveTo>
                    <a:pt x="36" y="0"/>
                  </a:moveTo>
                  <a:cubicBezTo>
                    <a:pt x="11966" y="0"/>
                    <a:pt x="21637" y="9670"/>
                    <a:pt x="21637" y="21600"/>
                  </a:cubicBezTo>
                  <a:cubicBezTo>
                    <a:pt x="21637" y="33529"/>
                    <a:pt x="11966" y="43200"/>
                    <a:pt x="37" y="43200"/>
                  </a:cubicBezTo>
                  <a:cubicBezTo>
                    <a:pt x="24" y="43200"/>
                    <a:pt x="12" y="43199"/>
                    <a:pt x="-1" y="43199"/>
                  </a:cubicBezTo>
                </a:path>
                <a:path w="21637" h="43200" stroke="0" extrusionOk="0">
                  <a:moveTo>
                    <a:pt x="36" y="0"/>
                  </a:moveTo>
                  <a:cubicBezTo>
                    <a:pt x="11966" y="0"/>
                    <a:pt x="21637" y="9670"/>
                    <a:pt x="21637" y="21600"/>
                  </a:cubicBezTo>
                  <a:cubicBezTo>
                    <a:pt x="21637" y="33529"/>
                    <a:pt x="11966" y="43200"/>
                    <a:pt x="37" y="43200"/>
                  </a:cubicBezTo>
                  <a:cubicBezTo>
                    <a:pt x="24" y="43200"/>
                    <a:pt x="12" y="43199"/>
                    <a:pt x="-1" y="43199"/>
                  </a:cubicBezTo>
                  <a:lnTo>
                    <a:pt x="37" y="21600"/>
                  </a:lnTo>
                  <a:lnTo>
                    <a:pt x="36"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grpSp>
          <p:nvGrpSpPr>
            <p:cNvPr id="54" name="Group 51"/>
            <p:cNvGrpSpPr>
              <a:grpSpLocks/>
            </p:cNvGrpSpPr>
            <p:nvPr/>
          </p:nvGrpSpPr>
          <p:grpSpPr bwMode="auto">
            <a:xfrm>
              <a:off x="3312" y="1720"/>
              <a:ext cx="632" cy="1448"/>
              <a:chOff x="3312" y="1720"/>
              <a:chExt cx="632" cy="1448"/>
            </a:xfrm>
          </p:grpSpPr>
          <p:sp>
            <p:nvSpPr>
              <p:cNvPr id="55" name="AutoShape 52"/>
              <p:cNvSpPr>
                <a:spLocks noChangeArrowheads="1"/>
              </p:cNvSpPr>
              <p:nvPr/>
            </p:nvSpPr>
            <p:spPr bwMode="auto">
              <a:xfrm rot="5400000">
                <a:off x="3684" y="1692"/>
                <a:ext cx="96" cy="16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13D921"/>
              </a:solidFill>
              <a:ln w="9525">
                <a:solidFill>
                  <a:schemeClr val="tx1"/>
                </a:solidFill>
                <a:miter lim="800000"/>
                <a:headEnd/>
                <a:tailEnd/>
              </a:ln>
            </p:spPr>
            <p:txBody>
              <a:bodyPr wrap="none" anchor="ctr"/>
              <a:lstStyle/>
              <a:p>
                <a:endParaRPr lang="fr-FR"/>
              </a:p>
            </p:txBody>
          </p:sp>
          <p:sp>
            <p:nvSpPr>
              <p:cNvPr id="56" name="Oval 53"/>
              <p:cNvSpPr>
                <a:spLocks noChangeArrowheads="1"/>
              </p:cNvSpPr>
              <p:nvPr/>
            </p:nvSpPr>
            <p:spPr bwMode="auto">
              <a:xfrm>
                <a:off x="3792" y="1728"/>
                <a:ext cx="48" cy="96"/>
              </a:xfrm>
              <a:prstGeom prst="ellipse">
                <a:avLst/>
              </a:prstGeom>
              <a:solidFill>
                <a:srgbClr val="13D921"/>
              </a:solidFill>
              <a:ln w="9525">
                <a:solidFill>
                  <a:schemeClr val="tx1"/>
                </a:solidFill>
                <a:round/>
                <a:headEnd/>
                <a:tailEnd/>
              </a:ln>
            </p:spPr>
            <p:txBody>
              <a:bodyPr wrap="none" anchor="ctr"/>
              <a:lstStyle>
                <a:lvl1pPr>
                  <a:defRPr sz="3200">
                    <a:solidFill>
                      <a:schemeClr val="tx1"/>
                    </a:solidFill>
                    <a:latin typeface="KARINE" pitchFamily="2" charset="0"/>
                  </a:defRPr>
                </a:lvl1pPr>
                <a:lvl2pPr marL="742950" indent="-285750">
                  <a:defRPr sz="3200">
                    <a:solidFill>
                      <a:schemeClr val="tx1"/>
                    </a:solidFill>
                    <a:latin typeface="KARINE" pitchFamily="2" charset="0"/>
                  </a:defRPr>
                </a:lvl2pPr>
                <a:lvl3pPr marL="1143000" indent="-228600">
                  <a:defRPr sz="3200">
                    <a:solidFill>
                      <a:schemeClr val="tx1"/>
                    </a:solidFill>
                    <a:latin typeface="KARINE" pitchFamily="2" charset="0"/>
                  </a:defRPr>
                </a:lvl3pPr>
                <a:lvl4pPr marL="1600200" indent="-228600">
                  <a:defRPr sz="3200">
                    <a:solidFill>
                      <a:schemeClr val="tx1"/>
                    </a:solidFill>
                    <a:latin typeface="KARINE" pitchFamily="2" charset="0"/>
                  </a:defRPr>
                </a:lvl4pPr>
                <a:lvl5pPr marL="2057400" indent="-228600">
                  <a:defRPr sz="3200">
                    <a:solidFill>
                      <a:schemeClr val="tx1"/>
                    </a:solidFill>
                    <a:latin typeface="KARINE" pitchFamily="2" charset="0"/>
                  </a:defRPr>
                </a:lvl5pPr>
                <a:lvl6pPr marL="2514600" indent="-228600" algn="ctr" eaLnBrk="0" fontAlgn="base" hangingPunct="0">
                  <a:spcBef>
                    <a:spcPct val="0"/>
                  </a:spcBef>
                  <a:spcAft>
                    <a:spcPct val="0"/>
                  </a:spcAft>
                  <a:defRPr sz="3200">
                    <a:solidFill>
                      <a:schemeClr val="tx1"/>
                    </a:solidFill>
                    <a:latin typeface="KARINE" pitchFamily="2" charset="0"/>
                  </a:defRPr>
                </a:lvl6pPr>
                <a:lvl7pPr marL="2971800" indent="-228600" algn="ctr" eaLnBrk="0" fontAlgn="base" hangingPunct="0">
                  <a:spcBef>
                    <a:spcPct val="0"/>
                  </a:spcBef>
                  <a:spcAft>
                    <a:spcPct val="0"/>
                  </a:spcAft>
                  <a:defRPr sz="3200">
                    <a:solidFill>
                      <a:schemeClr val="tx1"/>
                    </a:solidFill>
                    <a:latin typeface="KARINE" pitchFamily="2" charset="0"/>
                  </a:defRPr>
                </a:lvl7pPr>
                <a:lvl8pPr marL="3429000" indent="-228600" algn="ctr" eaLnBrk="0" fontAlgn="base" hangingPunct="0">
                  <a:spcBef>
                    <a:spcPct val="0"/>
                  </a:spcBef>
                  <a:spcAft>
                    <a:spcPct val="0"/>
                  </a:spcAft>
                  <a:defRPr sz="3200">
                    <a:solidFill>
                      <a:schemeClr val="tx1"/>
                    </a:solidFill>
                    <a:latin typeface="KARINE" pitchFamily="2" charset="0"/>
                  </a:defRPr>
                </a:lvl8pPr>
                <a:lvl9pPr marL="3886200" indent="-228600" algn="ctr" eaLnBrk="0" fontAlgn="base" hangingPunct="0">
                  <a:spcBef>
                    <a:spcPct val="0"/>
                  </a:spcBef>
                  <a:spcAft>
                    <a:spcPct val="0"/>
                  </a:spcAft>
                  <a:defRPr sz="3200">
                    <a:solidFill>
                      <a:schemeClr val="tx1"/>
                    </a:solidFill>
                    <a:latin typeface="KARINE" pitchFamily="2" charset="0"/>
                  </a:defRPr>
                </a:lvl9pPr>
              </a:lstStyle>
              <a:p>
                <a:endParaRPr lang="en-GB" altLang="en-US"/>
              </a:p>
            </p:txBody>
          </p:sp>
          <p:sp>
            <p:nvSpPr>
              <p:cNvPr id="57" name="Freeform 54"/>
              <p:cNvSpPr>
                <a:spLocks/>
              </p:cNvSpPr>
              <p:nvPr/>
            </p:nvSpPr>
            <p:spPr bwMode="auto">
              <a:xfrm>
                <a:off x="3312" y="1968"/>
                <a:ext cx="632" cy="196"/>
              </a:xfrm>
              <a:custGeom>
                <a:avLst/>
                <a:gdLst>
                  <a:gd name="T0" fmla="*/ 0 w 1089"/>
                  <a:gd name="T1" fmla="*/ 6 h 236"/>
                  <a:gd name="T2" fmla="*/ 5 w 1089"/>
                  <a:gd name="T3" fmla="*/ 47 h 236"/>
                  <a:gd name="T4" fmla="*/ 39 w 1089"/>
                  <a:gd name="T5" fmla="*/ 108 h 236"/>
                  <a:gd name="T6" fmla="*/ 51 w 1089"/>
                  <a:gd name="T7" fmla="*/ 112 h 236"/>
                  <a:gd name="T8" fmla="*/ 88 w 1089"/>
                  <a:gd name="T9" fmla="*/ 108 h 236"/>
                  <a:gd name="T10" fmla="*/ 114 w 1089"/>
                  <a:gd name="T11" fmla="*/ 43 h 236"/>
                  <a:gd name="T12" fmla="*/ 121 w 1089"/>
                  <a:gd name="T13" fmla="*/ 17 h 236"/>
                  <a:gd name="T14" fmla="*/ 123 w 1089"/>
                  <a:gd name="T15" fmla="*/ 10 h 236"/>
                  <a:gd name="T16" fmla="*/ 0 w 1089"/>
                  <a:gd name="T17" fmla="*/ 6 h 2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89"/>
                  <a:gd name="T28" fmla="*/ 0 h 236"/>
                  <a:gd name="T29" fmla="*/ 1089 w 1089"/>
                  <a:gd name="T30" fmla="*/ 236 h 2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89" h="236">
                    <a:moveTo>
                      <a:pt x="0" y="12"/>
                    </a:moveTo>
                    <a:cubicBezTo>
                      <a:pt x="13" y="41"/>
                      <a:pt x="25" y="71"/>
                      <a:pt x="40" y="100"/>
                    </a:cubicBezTo>
                    <a:cubicBezTo>
                      <a:pt x="101" y="223"/>
                      <a:pt x="221" y="212"/>
                      <a:pt x="344" y="228"/>
                    </a:cubicBezTo>
                    <a:cubicBezTo>
                      <a:pt x="378" y="232"/>
                      <a:pt x="413" y="233"/>
                      <a:pt x="448" y="236"/>
                    </a:cubicBezTo>
                    <a:cubicBezTo>
                      <a:pt x="557" y="233"/>
                      <a:pt x="666" y="232"/>
                      <a:pt x="776" y="228"/>
                    </a:cubicBezTo>
                    <a:cubicBezTo>
                      <a:pt x="902" y="222"/>
                      <a:pt x="911" y="150"/>
                      <a:pt x="1000" y="92"/>
                    </a:cubicBezTo>
                    <a:cubicBezTo>
                      <a:pt x="1018" y="63"/>
                      <a:pt x="1031" y="46"/>
                      <a:pt x="1064" y="36"/>
                    </a:cubicBezTo>
                    <a:cubicBezTo>
                      <a:pt x="1089" y="10"/>
                      <a:pt x="1088" y="0"/>
                      <a:pt x="1088" y="20"/>
                    </a:cubicBezTo>
                    <a:lnTo>
                      <a:pt x="0" y="12"/>
                    </a:lnTo>
                    <a:close/>
                  </a:path>
                </a:pathLst>
              </a:custGeom>
              <a:solidFill>
                <a:srgbClr val="13D921"/>
              </a:solidFill>
              <a:ln w="9525">
                <a:solidFill>
                  <a:schemeClr val="tx1"/>
                </a:solidFill>
                <a:round/>
                <a:headEnd/>
                <a:tailEnd/>
              </a:ln>
            </p:spPr>
            <p:txBody>
              <a:bodyPr wrap="none" anchor="ctr"/>
              <a:lstStyle/>
              <a:p>
                <a:endParaRPr lang="fr-FR"/>
              </a:p>
            </p:txBody>
          </p:sp>
          <p:sp>
            <p:nvSpPr>
              <p:cNvPr id="58" name="Freeform 55"/>
              <p:cNvSpPr>
                <a:spLocks/>
              </p:cNvSpPr>
              <p:nvPr/>
            </p:nvSpPr>
            <p:spPr bwMode="auto">
              <a:xfrm>
                <a:off x="3504" y="1824"/>
                <a:ext cx="160" cy="173"/>
              </a:xfrm>
              <a:custGeom>
                <a:avLst/>
                <a:gdLst>
                  <a:gd name="T0" fmla="*/ 6 w 160"/>
                  <a:gd name="T1" fmla="*/ 144 h 173"/>
                  <a:gd name="T2" fmla="*/ 22 w 160"/>
                  <a:gd name="T3" fmla="*/ 40 h 173"/>
                  <a:gd name="T4" fmla="*/ 86 w 160"/>
                  <a:gd name="T5" fmla="*/ 0 h 173"/>
                  <a:gd name="T6" fmla="*/ 142 w 160"/>
                  <a:gd name="T7" fmla="*/ 32 h 173"/>
                  <a:gd name="T8" fmla="*/ 158 w 160"/>
                  <a:gd name="T9" fmla="*/ 80 h 173"/>
                  <a:gd name="T10" fmla="*/ 150 w 160"/>
                  <a:gd name="T11" fmla="*/ 160 h 173"/>
                  <a:gd name="T12" fmla="*/ 126 w 160"/>
                  <a:gd name="T13" fmla="*/ 152 h 173"/>
                  <a:gd name="T14" fmla="*/ 46 w 160"/>
                  <a:gd name="T15" fmla="*/ 168 h 173"/>
                  <a:gd name="T16" fmla="*/ 6 w 160"/>
                  <a:gd name="T17" fmla="*/ 144 h 1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0"/>
                  <a:gd name="T28" fmla="*/ 0 h 173"/>
                  <a:gd name="T29" fmla="*/ 160 w 160"/>
                  <a:gd name="T30" fmla="*/ 173 h 1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0" h="173">
                    <a:moveTo>
                      <a:pt x="6" y="144"/>
                    </a:moveTo>
                    <a:cubicBezTo>
                      <a:pt x="12" y="109"/>
                      <a:pt x="12" y="73"/>
                      <a:pt x="22" y="40"/>
                    </a:cubicBezTo>
                    <a:cubicBezTo>
                      <a:pt x="28" y="15"/>
                      <a:pt x="86" y="0"/>
                      <a:pt x="86" y="0"/>
                    </a:cubicBezTo>
                    <a:cubicBezTo>
                      <a:pt x="113" y="6"/>
                      <a:pt x="126" y="4"/>
                      <a:pt x="142" y="32"/>
                    </a:cubicBezTo>
                    <a:cubicBezTo>
                      <a:pt x="150" y="46"/>
                      <a:pt x="158" y="80"/>
                      <a:pt x="158" y="80"/>
                    </a:cubicBezTo>
                    <a:cubicBezTo>
                      <a:pt x="155" y="106"/>
                      <a:pt x="160" y="135"/>
                      <a:pt x="150" y="160"/>
                    </a:cubicBezTo>
                    <a:cubicBezTo>
                      <a:pt x="146" y="167"/>
                      <a:pt x="134" y="152"/>
                      <a:pt x="126" y="152"/>
                    </a:cubicBezTo>
                    <a:cubicBezTo>
                      <a:pt x="106" y="152"/>
                      <a:pt x="67" y="162"/>
                      <a:pt x="46" y="168"/>
                    </a:cubicBezTo>
                    <a:cubicBezTo>
                      <a:pt x="0" y="158"/>
                      <a:pt x="6" y="173"/>
                      <a:pt x="6" y="144"/>
                    </a:cubicBezTo>
                    <a:close/>
                  </a:path>
                </a:pathLst>
              </a:custGeom>
              <a:solidFill>
                <a:srgbClr val="13D921"/>
              </a:solidFill>
              <a:ln w="9525">
                <a:solidFill>
                  <a:schemeClr val="tx1"/>
                </a:solidFill>
                <a:round/>
                <a:headEnd/>
                <a:tailEnd/>
              </a:ln>
            </p:spPr>
            <p:txBody>
              <a:bodyPr wrap="none" anchor="ctr"/>
              <a:lstStyle/>
              <a:p>
                <a:endParaRPr lang="fr-FR"/>
              </a:p>
            </p:txBody>
          </p:sp>
          <p:sp>
            <p:nvSpPr>
              <p:cNvPr id="59" name="Oval 56"/>
              <p:cNvSpPr>
                <a:spLocks noChangeArrowheads="1"/>
              </p:cNvSpPr>
              <p:nvPr/>
            </p:nvSpPr>
            <p:spPr bwMode="auto">
              <a:xfrm>
                <a:off x="3566" y="1720"/>
                <a:ext cx="96" cy="96"/>
              </a:xfrm>
              <a:prstGeom prst="ellipse">
                <a:avLst/>
              </a:prstGeom>
              <a:solidFill>
                <a:srgbClr val="13D921"/>
              </a:solidFill>
              <a:ln w="9525">
                <a:solidFill>
                  <a:schemeClr val="tx1"/>
                </a:solidFill>
                <a:round/>
                <a:headEnd/>
                <a:tailEnd/>
              </a:ln>
            </p:spPr>
            <p:txBody>
              <a:bodyPr wrap="none" anchor="ctr"/>
              <a:lstStyle>
                <a:lvl1pPr>
                  <a:defRPr sz="3200">
                    <a:solidFill>
                      <a:schemeClr val="tx1"/>
                    </a:solidFill>
                    <a:latin typeface="KARINE" pitchFamily="2" charset="0"/>
                  </a:defRPr>
                </a:lvl1pPr>
                <a:lvl2pPr marL="742950" indent="-285750">
                  <a:defRPr sz="3200">
                    <a:solidFill>
                      <a:schemeClr val="tx1"/>
                    </a:solidFill>
                    <a:latin typeface="KARINE" pitchFamily="2" charset="0"/>
                  </a:defRPr>
                </a:lvl2pPr>
                <a:lvl3pPr marL="1143000" indent="-228600">
                  <a:defRPr sz="3200">
                    <a:solidFill>
                      <a:schemeClr val="tx1"/>
                    </a:solidFill>
                    <a:latin typeface="KARINE" pitchFamily="2" charset="0"/>
                  </a:defRPr>
                </a:lvl3pPr>
                <a:lvl4pPr marL="1600200" indent="-228600">
                  <a:defRPr sz="3200">
                    <a:solidFill>
                      <a:schemeClr val="tx1"/>
                    </a:solidFill>
                    <a:latin typeface="KARINE" pitchFamily="2" charset="0"/>
                  </a:defRPr>
                </a:lvl4pPr>
                <a:lvl5pPr marL="2057400" indent="-228600">
                  <a:defRPr sz="3200">
                    <a:solidFill>
                      <a:schemeClr val="tx1"/>
                    </a:solidFill>
                    <a:latin typeface="KARINE" pitchFamily="2" charset="0"/>
                  </a:defRPr>
                </a:lvl5pPr>
                <a:lvl6pPr marL="2514600" indent="-228600" algn="ctr" eaLnBrk="0" fontAlgn="base" hangingPunct="0">
                  <a:spcBef>
                    <a:spcPct val="0"/>
                  </a:spcBef>
                  <a:spcAft>
                    <a:spcPct val="0"/>
                  </a:spcAft>
                  <a:defRPr sz="3200">
                    <a:solidFill>
                      <a:schemeClr val="tx1"/>
                    </a:solidFill>
                    <a:latin typeface="KARINE" pitchFamily="2" charset="0"/>
                  </a:defRPr>
                </a:lvl6pPr>
                <a:lvl7pPr marL="2971800" indent="-228600" algn="ctr" eaLnBrk="0" fontAlgn="base" hangingPunct="0">
                  <a:spcBef>
                    <a:spcPct val="0"/>
                  </a:spcBef>
                  <a:spcAft>
                    <a:spcPct val="0"/>
                  </a:spcAft>
                  <a:defRPr sz="3200">
                    <a:solidFill>
                      <a:schemeClr val="tx1"/>
                    </a:solidFill>
                    <a:latin typeface="KARINE" pitchFamily="2" charset="0"/>
                  </a:defRPr>
                </a:lvl7pPr>
                <a:lvl8pPr marL="3429000" indent="-228600" algn="ctr" eaLnBrk="0" fontAlgn="base" hangingPunct="0">
                  <a:spcBef>
                    <a:spcPct val="0"/>
                  </a:spcBef>
                  <a:spcAft>
                    <a:spcPct val="0"/>
                  </a:spcAft>
                  <a:defRPr sz="3200">
                    <a:solidFill>
                      <a:schemeClr val="tx1"/>
                    </a:solidFill>
                    <a:latin typeface="KARINE" pitchFamily="2" charset="0"/>
                  </a:defRPr>
                </a:lvl8pPr>
                <a:lvl9pPr marL="3886200" indent="-228600" algn="ctr" eaLnBrk="0" fontAlgn="base" hangingPunct="0">
                  <a:spcBef>
                    <a:spcPct val="0"/>
                  </a:spcBef>
                  <a:spcAft>
                    <a:spcPct val="0"/>
                  </a:spcAft>
                  <a:defRPr sz="3200">
                    <a:solidFill>
                      <a:schemeClr val="tx1"/>
                    </a:solidFill>
                    <a:latin typeface="KARINE" pitchFamily="2" charset="0"/>
                  </a:defRPr>
                </a:lvl9pPr>
              </a:lstStyle>
              <a:p>
                <a:endParaRPr lang="en-GB" altLang="en-US"/>
              </a:p>
            </p:txBody>
          </p:sp>
          <p:sp>
            <p:nvSpPr>
              <p:cNvPr id="60" name="Line 57"/>
              <p:cNvSpPr>
                <a:spLocks noChangeShapeType="1"/>
              </p:cNvSpPr>
              <p:nvPr/>
            </p:nvSpPr>
            <p:spPr bwMode="auto">
              <a:xfrm>
                <a:off x="3648" y="1968"/>
                <a:ext cx="0" cy="1200"/>
              </a:xfrm>
              <a:prstGeom prst="line">
                <a:avLst/>
              </a:prstGeom>
              <a:noFill/>
              <a:ln w="9525">
                <a:solidFill>
                  <a:srgbClr val="13D92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grpSp>
      </p:grpSp>
      <p:grpSp>
        <p:nvGrpSpPr>
          <p:cNvPr id="61" name="Group 58"/>
          <p:cNvGrpSpPr>
            <a:grpSpLocks/>
          </p:cNvGrpSpPr>
          <p:nvPr/>
        </p:nvGrpSpPr>
        <p:grpSpPr bwMode="auto">
          <a:xfrm>
            <a:off x="3733800" y="2133600"/>
            <a:ext cx="1279525" cy="2133600"/>
            <a:chOff x="2544" y="1584"/>
            <a:chExt cx="806" cy="1344"/>
          </a:xfrm>
        </p:grpSpPr>
        <p:sp>
          <p:nvSpPr>
            <p:cNvPr id="62" name="Arc 59"/>
            <p:cNvSpPr>
              <a:spLocks/>
            </p:cNvSpPr>
            <p:nvPr/>
          </p:nvSpPr>
          <p:spPr bwMode="auto">
            <a:xfrm>
              <a:off x="3120" y="1680"/>
              <a:ext cx="108" cy="192"/>
            </a:xfrm>
            <a:custGeom>
              <a:avLst/>
              <a:gdLst>
                <a:gd name="T0" fmla="*/ 0 w 24199"/>
                <a:gd name="T1" fmla="*/ 0 h 43200"/>
                <a:gd name="T2" fmla="*/ 0 w 24199"/>
                <a:gd name="T3" fmla="*/ 0 h 43200"/>
                <a:gd name="T4" fmla="*/ 0 w 24199"/>
                <a:gd name="T5" fmla="*/ 0 h 43200"/>
                <a:gd name="T6" fmla="*/ 0 60000 65536"/>
                <a:gd name="T7" fmla="*/ 0 60000 65536"/>
                <a:gd name="T8" fmla="*/ 0 60000 65536"/>
                <a:gd name="T9" fmla="*/ 0 w 24199"/>
                <a:gd name="T10" fmla="*/ 0 h 43200"/>
                <a:gd name="T11" fmla="*/ 24199 w 24199"/>
                <a:gd name="T12" fmla="*/ 43200 h 43200"/>
              </a:gdLst>
              <a:ahLst/>
              <a:cxnLst>
                <a:cxn ang="T6">
                  <a:pos x="T0" y="T1"/>
                </a:cxn>
                <a:cxn ang="T7">
                  <a:pos x="T2" y="T3"/>
                </a:cxn>
                <a:cxn ang="T8">
                  <a:pos x="T4" y="T5"/>
                </a:cxn>
              </a:cxnLst>
              <a:rect l="T9" t="T10" r="T11" b="T12"/>
              <a:pathLst>
                <a:path w="24199" h="43200" fill="none" extrusionOk="0">
                  <a:moveTo>
                    <a:pt x="2598" y="0"/>
                  </a:moveTo>
                  <a:cubicBezTo>
                    <a:pt x="14528" y="0"/>
                    <a:pt x="24199" y="9670"/>
                    <a:pt x="24199" y="21600"/>
                  </a:cubicBezTo>
                  <a:cubicBezTo>
                    <a:pt x="24199" y="33529"/>
                    <a:pt x="14528" y="43200"/>
                    <a:pt x="2599" y="43200"/>
                  </a:cubicBezTo>
                  <a:cubicBezTo>
                    <a:pt x="1730" y="43200"/>
                    <a:pt x="862" y="43147"/>
                    <a:pt x="-1" y="43043"/>
                  </a:cubicBezTo>
                </a:path>
                <a:path w="24199" h="43200" stroke="0" extrusionOk="0">
                  <a:moveTo>
                    <a:pt x="2598" y="0"/>
                  </a:moveTo>
                  <a:cubicBezTo>
                    <a:pt x="14528" y="0"/>
                    <a:pt x="24199" y="9670"/>
                    <a:pt x="24199" y="21600"/>
                  </a:cubicBezTo>
                  <a:cubicBezTo>
                    <a:pt x="24199" y="33529"/>
                    <a:pt x="14528" y="43200"/>
                    <a:pt x="2599" y="43200"/>
                  </a:cubicBezTo>
                  <a:cubicBezTo>
                    <a:pt x="1730" y="43200"/>
                    <a:pt x="862" y="43147"/>
                    <a:pt x="-1" y="43043"/>
                  </a:cubicBezTo>
                  <a:lnTo>
                    <a:pt x="2599" y="21600"/>
                  </a:lnTo>
                  <a:lnTo>
                    <a:pt x="2598"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63" name="Arc 60"/>
            <p:cNvSpPr>
              <a:spLocks/>
            </p:cNvSpPr>
            <p:nvPr/>
          </p:nvSpPr>
          <p:spPr bwMode="auto">
            <a:xfrm>
              <a:off x="3216" y="1584"/>
              <a:ext cx="134" cy="336"/>
            </a:xfrm>
            <a:custGeom>
              <a:avLst/>
              <a:gdLst>
                <a:gd name="T0" fmla="*/ 0 w 21637"/>
                <a:gd name="T1" fmla="*/ 0 h 43200"/>
                <a:gd name="T2" fmla="*/ 0 w 21637"/>
                <a:gd name="T3" fmla="*/ 0 h 43200"/>
                <a:gd name="T4" fmla="*/ 0 w 21637"/>
                <a:gd name="T5" fmla="*/ 0 h 43200"/>
                <a:gd name="T6" fmla="*/ 0 60000 65536"/>
                <a:gd name="T7" fmla="*/ 0 60000 65536"/>
                <a:gd name="T8" fmla="*/ 0 60000 65536"/>
                <a:gd name="T9" fmla="*/ 0 w 21637"/>
                <a:gd name="T10" fmla="*/ 0 h 43200"/>
                <a:gd name="T11" fmla="*/ 21637 w 21637"/>
                <a:gd name="T12" fmla="*/ 43200 h 43200"/>
              </a:gdLst>
              <a:ahLst/>
              <a:cxnLst>
                <a:cxn ang="T6">
                  <a:pos x="T0" y="T1"/>
                </a:cxn>
                <a:cxn ang="T7">
                  <a:pos x="T2" y="T3"/>
                </a:cxn>
                <a:cxn ang="T8">
                  <a:pos x="T4" y="T5"/>
                </a:cxn>
              </a:cxnLst>
              <a:rect l="T9" t="T10" r="T11" b="T12"/>
              <a:pathLst>
                <a:path w="21637" h="43200" fill="none" extrusionOk="0">
                  <a:moveTo>
                    <a:pt x="36" y="0"/>
                  </a:moveTo>
                  <a:cubicBezTo>
                    <a:pt x="11966" y="0"/>
                    <a:pt x="21637" y="9670"/>
                    <a:pt x="21637" y="21600"/>
                  </a:cubicBezTo>
                  <a:cubicBezTo>
                    <a:pt x="21637" y="33529"/>
                    <a:pt x="11966" y="43200"/>
                    <a:pt x="37" y="43200"/>
                  </a:cubicBezTo>
                  <a:cubicBezTo>
                    <a:pt x="24" y="43200"/>
                    <a:pt x="12" y="43199"/>
                    <a:pt x="-1" y="43199"/>
                  </a:cubicBezTo>
                </a:path>
                <a:path w="21637" h="43200" stroke="0" extrusionOk="0">
                  <a:moveTo>
                    <a:pt x="36" y="0"/>
                  </a:moveTo>
                  <a:cubicBezTo>
                    <a:pt x="11966" y="0"/>
                    <a:pt x="21637" y="9670"/>
                    <a:pt x="21637" y="21600"/>
                  </a:cubicBezTo>
                  <a:cubicBezTo>
                    <a:pt x="21637" y="33529"/>
                    <a:pt x="11966" y="43200"/>
                    <a:pt x="37" y="43200"/>
                  </a:cubicBezTo>
                  <a:cubicBezTo>
                    <a:pt x="24" y="43200"/>
                    <a:pt x="12" y="43199"/>
                    <a:pt x="-1" y="43199"/>
                  </a:cubicBezTo>
                  <a:lnTo>
                    <a:pt x="37" y="21600"/>
                  </a:lnTo>
                  <a:lnTo>
                    <a:pt x="36"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64" name="Line 61"/>
            <p:cNvSpPr>
              <a:spLocks noChangeShapeType="1"/>
            </p:cNvSpPr>
            <p:nvPr/>
          </p:nvSpPr>
          <p:spPr bwMode="auto">
            <a:xfrm>
              <a:off x="2880" y="1968"/>
              <a:ext cx="0" cy="960"/>
            </a:xfrm>
            <a:prstGeom prst="line">
              <a:avLst/>
            </a:prstGeom>
            <a:noFill/>
            <a:ln w="9525">
              <a:solidFill>
                <a:srgbClr val="13D92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grpSp>
          <p:nvGrpSpPr>
            <p:cNvPr id="65" name="Group 62"/>
            <p:cNvGrpSpPr>
              <a:grpSpLocks/>
            </p:cNvGrpSpPr>
            <p:nvPr/>
          </p:nvGrpSpPr>
          <p:grpSpPr bwMode="auto">
            <a:xfrm>
              <a:off x="2544" y="1720"/>
              <a:ext cx="632" cy="444"/>
              <a:chOff x="2544" y="1720"/>
              <a:chExt cx="632" cy="444"/>
            </a:xfrm>
          </p:grpSpPr>
          <p:grpSp>
            <p:nvGrpSpPr>
              <p:cNvPr id="66" name="Group 63"/>
              <p:cNvGrpSpPr>
                <a:grpSpLocks/>
              </p:cNvGrpSpPr>
              <p:nvPr/>
            </p:nvGrpSpPr>
            <p:grpSpPr bwMode="auto">
              <a:xfrm>
                <a:off x="2544" y="1720"/>
                <a:ext cx="632" cy="444"/>
                <a:chOff x="2544" y="1720"/>
                <a:chExt cx="632" cy="444"/>
              </a:xfrm>
            </p:grpSpPr>
            <p:sp>
              <p:nvSpPr>
                <p:cNvPr id="68" name="AutoShape 64"/>
                <p:cNvSpPr>
                  <a:spLocks noChangeArrowheads="1"/>
                </p:cNvSpPr>
                <p:nvPr/>
              </p:nvSpPr>
              <p:spPr bwMode="auto">
                <a:xfrm rot="5400000">
                  <a:off x="2916" y="1692"/>
                  <a:ext cx="96" cy="16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13D921"/>
                </a:solidFill>
                <a:ln w="9525">
                  <a:solidFill>
                    <a:schemeClr val="tx1"/>
                  </a:solidFill>
                  <a:miter lim="800000"/>
                  <a:headEnd/>
                  <a:tailEnd/>
                </a:ln>
              </p:spPr>
              <p:txBody>
                <a:bodyPr wrap="none" anchor="ctr"/>
                <a:lstStyle/>
                <a:p>
                  <a:endParaRPr lang="fr-FR"/>
                </a:p>
              </p:txBody>
            </p:sp>
            <p:sp>
              <p:nvSpPr>
                <p:cNvPr id="69" name="Freeform 65"/>
                <p:cNvSpPr>
                  <a:spLocks/>
                </p:cNvSpPr>
                <p:nvPr/>
              </p:nvSpPr>
              <p:spPr bwMode="auto">
                <a:xfrm>
                  <a:off x="2544" y="1968"/>
                  <a:ext cx="632" cy="196"/>
                </a:xfrm>
                <a:custGeom>
                  <a:avLst/>
                  <a:gdLst>
                    <a:gd name="T0" fmla="*/ 0 w 1089"/>
                    <a:gd name="T1" fmla="*/ 6 h 236"/>
                    <a:gd name="T2" fmla="*/ 5 w 1089"/>
                    <a:gd name="T3" fmla="*/ 47 h 236"/>
                    <a:gd name="T4" fmla="*/ 39 w 1089"/>
                    <a:gd name="T5" fmla="*/ 108 h 236"/>
                    <a:gd name="T6" fmla="*/ 51 w 1089"/>
                    <a:gd name="T7" fmla="*/ 112 h 236"/>
                    <a:gd name="T8" fmla="*/ 88 w 1089"/>
                    <a:gd name="T9" fmla="*/ 108 h 236"/>
                    <a:gd name="T10" fmla="*/ 114 w 1089"/>
                    <a:gd name="T11" fmla="*/ 43 h 236"/>
                    <a:gd name="T12" fmla="*/ 121 w 1089"/>
                    <a:gd name="T13" fmla="*/ 17 h 236"/>
                    <a:gd name="T14" fmla="*/ 123 w 1089"/>
                    <a:gd name="T15" fmla="*/ 10 h 236"/>
                    <a:gd name="T16" fmla="*/ 0 w 1089"/>
                    <a:gd name="T17" fmla="*/ 6 h 2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89"/>
                    <a:gd name="T28" fmla="*/ 0 h 236"/>
                    <a:gd name="T29" fmla="*/ 1089 w 1089"/>
                    <a:gd name="T30" fmla="*/ 236 h 2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89" h="236">
                      <a:moveTo>
                        <a:pt x="0" y="12"/>
                      </a:moveTo>
                      <a:cubicBezTo>
                        <a:pt x="13" y="41"/>
                        <a:pt x="25" y="71"/>
                        <a:pt x="40" y="100"/>
                      </a:cubicBezTo>
                      <a:cubicBezTo>
                        <a:pt x="101" y="223"/>
                        <a:pt x="221" y="212"/>
                        <a:pt x="344" y="228"/>
                      </a:cubicBezTo>
                      <a:cubicBezTo>
                        <a:pt x="378" y="232"/>
                        <a:pt x="413" y="233"/>
                        <a:pt x="448" y="236"/>
                      </a:cubicBezTo>
                      <a:cubicBezTo>
                        <a:pt x="557" y="233"/>
                        <a:pt x="666" y="232"/>
                        <a:pt x="776" y="228"/>
                      </a:cubicBezTo>
                      <a:cubicBezTo>
                        <a:pt x="902" y="222"/>
                        <a:pt x="911" y="150"/>
                        <a:pt x="1000" y="92"/>
                      </a:cubicBezTo>
                      <a:cubicBezTo>
                        <a:pt x="1018" y="63"/>
                        <a:pt x="1031" y="46"/>
                        <a:pt x="1064" y="36"/>
                      </a:cubicBezTo>
                      <a:cubicBezTo>
                        <a:pt x="1089" y="10"/>
                        <a:pt x="1088" y="0"/>
                        <a:pt x="1088" y="20"/>
                      </a:cubicBezTo>
                      <a:lnTo>
                        <a:pt x="0" y="12"/>
                      </a:lnTo>
                      <a:close/>
                    </a:path>
                  </a:pathLst>
                </a:custGeom>
                <a:solidFill>
                  <a:srgbClr val="13D921"/>
                </a:solidFill>
                <a:ln w="9525">
                  <a:solidFill>
                    <a:schemeClr val="tx1"/>
                  </a:solidFill>
                  <a:round/>
                  <a:headEnd/>
                  <a:tailEnd/>
                </a:ln>
              </p:spPr>
              <p:txBody>
                <a:bodyPr wrap="none" anchor="ctr"/>
                <a:lstStyle/>
                <a:p>
                  <a:endParaRPr lang="fr-FR"/>
                </a:p>
              </p:txBody>
            </p:sp>
            <p:sp>
              <p:nvSpPr>
                <p:cNvPr id="70" name="Freeform 66"/>
                <p:cNvSpPr>
                  <a:spLocks/>
                </p:cNvSpPr>
                <p:nvPr/>
              </p:nvSpPr>
              <p:spPr bwMode="auto">
                <a:xfrm>
                  <a:off x="2736" y="1824"/>
                  <a:ext cx="160" cy="173"/>
                </a:xfrm>
                <a:custGeom>
                  <a:avLst/>
                  <a:gdLst>
                    <a:gd name="T0" fmla="*/ 6 w 160"/>
                    <a:gd name="T1" fmla="*/ 144 h 173"/>
                    <a:gd name="T2" fmla="*/ 22 w 160"/>
                    <a:gd name="T3" fmla="*/ 40 h 173"/>
                    <a:gd name="T4" fmla="*/ 86 w 160"/>
                    <a:gd name="T5" fmla="*/ 0 h 173"/>
                    <a:gd name="T6" fmla="*/ 142 w 160"/>
                    <a:gd name="T7" fmla="*/ 32 h 173"/>
                    <a:gd name="T8" fmla="*/ 158 w 160"/>
                    <a:gd name="T9" fmla="*/ 80 h 173"/>
                    <a:gd name="T10" fmla="*/ 150 w 160"/>
                    <a:gd name="T11" fmla="*/ 160 h 173"/>
                    <a:gd name="T12" fmla="*/ 126 w 160"/>
                    <a:gd name="T13" fmla="*/ 152 h 173"/>
                    <a:gd name="T14" fmla="*/ 46 w 160"/>
                    <a:gd name="T15" fmla="*/ 168 h 173"/>
                    <a:gd name="T16" fmla="*/ 6 w 160"/>
                    <a:gd name="T17" fmla="*/ 144 h 1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0"/>
                    <a:gd name="T28" fmla="*/ 0 h 173"/>
                    <a:gd name="T29" fmla="*/ 160 w 160"/>
                    <a:gd name="T30" fmla="*/ 173 h 1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0" h="173">
                      <a:moveTo>
                        <a:pt x="6" y="144"/>
                      </a:moveTo>
                      <a:cubicBezTo>
                        <a:pt x="12" y="109"/>
                        <a:pt x="12" y="73"/>
                        <a:pt x="22" y="40"/>
                      </a:cubicBezTo>
                      <a:cubicBezTo>
                        <a:pt x="28" y="15"/>
                        <a:pt x="86" y="0"/>
                        <a:pt x="86" y="0"/>
                      </a:cubicBezTo>
                      <a:cubicBezTo>
                        <a:pt x="113" y="6"/>
                        <a:pt x="126" y="4"/>
                        <a:pt x="142" y="32"/>
                      </a:cubicBezTo>
                      <a:cubicBezTo>
                        <a:pt x="150" y="46"/>
                        <a:pt x="158" y="80"/>
                        <a:pt x="158" y="80"/>
                      </a:cubicBezTo>
                      <a:cubicBezTo>
                        <a:pt x="155" y="106"/>
                        <a:pt x="160" y="135"/>
                        <a:pt x="150" y="160"/>
                      </a:cubicBezTo>
                      <a:cubicBezTo>
                        <a:pt x="146" y="167"/>
                        <a:pt x="134" y="152"/>
                        <a:pt x="126" y="152"/>
                      </a:cubicBezTo>
                      <a:cubicBezTo>
                        <a:pt x="106" y="152"/>
                        <a:pt x="67" y="162"/>
                        <a:pt x="46" y="168"/>
                      </a:cubicBezTo>
                      <a:cubicBezTo>
                        <a:pt x="0" y="158"/>
                        <a:pt x="6" y="173"/>
                        <a:pt x="6" y="144"/>
                      </a:cubicBezTo>
                      <a:close/>
                    </a:path>
                  </a:pathLst>
                </a:custGeom>
                <a:solidFill>
                  <a:srgbClr val="13D921"/>
                </a:solidFill>
                <a:ln w="9525">
                  <a:solidFill>
                    <a:schemeClr val="tx1"/>
                  </a:solidFill>
                  <a:round/>
                  <a:headEnd/>
                  <a:tailEnd/>
                </a:ln>
              </p:spPr>
              <p:txBody>
                <a:bodyPr wrap="none" anchor="ctr"/>
                <a:lstStyle/>
                <a:p>
                  <a:endParaRPr lang="fr-FR"/>
                </a:p>
              </p:txBody>
            </p:sp>
            <p:sp>
              <p:nvSpPr>
                <p:cNvPr id="71" name="Oval 67"/>
                <p:cNvSpPr>
                  <a:spLocks noChangeArrowheads="1"/>
                </p:cNvSpPr>
                <p:nvPr/>
              </p:nvSpPr>
              <p:spPr bwMode="auto">
                <a:xfrm>
                  <a:off x="2798" y="1720"/>
                  <a:ext cx="96" cy="96"/>
                </a:xfrm>
                <a:prstGeom prst="ellipse">
                  <a:avLst/>
                </a:prstGeom>
                <a:solidFill>
                  <a:srgbClr val="13D921"/>
                </a:solidFill>
                <a:ln w="9525">
                  <a:solidFill>
                    <a:schemeClr val="tx1"/>
                  </a:solidFill>
                  <a:round/>
                  <a:headEnd/>
                  <a:tailEnd/>
                </a:ln>
              </p:spPr>
              <p:txBody>
                <a:bodyPr wrap="none" anchor="ctr"/>
                <a:lstStyle>
                  <a:lvl1pPr>
                    <a:defRPr sz="3200">
                      <a:solidFill>
                        <a:schemeClr val="tx1"/>
                      </a:solidFill>
                      <a:latin typeface="KARINE" pitchFamily="2" charset="0"/>
                    </a:defRPr>
                  </a:lvl1pPr>
                  <a:lvl2pPr marL="742950" indent="-285750">
                    <a:defRPr sz="3200">
                      <a:solidFill>
                        <a:schemeClr val="tx1"/>
                      </a:solidFill>
                      <a:latin typeface="KARINE" pitchFamily="2" charset="0"/>
                    </a:defRPr>
                  </a:lvl2pPr>
                  <a:lvl3pPr marL="1143000" indent="-228600">
                    <a:defRPr sz="3200">
                      <a:solidFill>
                        <a:schemeClr val="tx1"/>
                      </a:solidFill>
                      <a:latin typeface="KARINE" pitchFamily="2" charset="0"/>
                    </a:defRPr>
                  </a:lvl3pPr>
                  <a:lvl4pPr marL="1600200" indent="-228600">
                    <a:defRPr sz="3200">
                      <a:solidFill>
                        <a:schemeClr val="tx1"/>
                      </a:solidFill>
                      <a:latin typeface="KARINE" pitchFamily="2" charset="0"/>
                    </a:defRPr>
                  </a:lvl4pPr>
                  <a:lvl5pPr marL="2057400" indent="-228600">
                    <a:defRPr sz="3200">
                      <a:solidFill>
                        <a:schemeClr val="tx1"/>
                      </a:solidFill>
                      <a:latin typeface="KARINE" pitchFamily="2" charset="0"/>
                    </a:defRPr>
                  </a:lvl5pPr>
                  <a:lvl6pPr marL="2514600" indent="-228600" algn="ctr" eaLnBrk="0" fontAlgn="base" hangingPunct="0">
                    <a:spcBef>
                      <a:spcPct val="0"/>
                    </a:spcBef>
                    <a:spcAft>
                      <a:spcPct val="0"/>
                    </a:spcAft>
                    <a:defRPr sz="3200">
                      <a:solidFill>
                        <a:schemeClr val="tx1"/>
                      </a:solidFill>
                      <a:latin typeface="KARINE" pitchFamily="2" charset="0"/>
                    </a:defRPr>
                  </a:lvl6pPr>
                  <a:lvl7pPr marL="2971800" indent="-228600" algn="ctr" eaLnBrk="0" fontAlgn="base" hangingPunct="0">
                    <a:spcBef>
                      <a:spcPct val="0"/>
                    </a:spcBef>
                    <a:spcAft>
                      <a:spcPct val="0"/>
                    </a:spcAft>
                    <a:defRPr sz="3200">
                      <a:solidFill>
                        <a:schemeClr val="tx1"/>
                      </a:solidFill>
                      <a:latin typeface="KARINE" pitchFamily="2" charset="0"/>
                    </a:defRPr>
                  </a:lvl7pPr>
                  <a:lvl8pPr marL="3429000" indent="-228600" algn="ctr" eaLnBrk="0" fontAlgn="base" hangingPunct="0">
                    <a:spcBef>
                      <a:spcPct val="0"/>
                    </a:spcBef>
                    <a:spcAft>
                      <a:spcPct val="0"/>
                    </a:spcAft>
                    <a:defRPr sz="3200">
                      <a:solidFill>
                        <a:schemeClr val="tx1"/>
                      </a:solidFill>
                      <a:latin typeface="KARINE" pitchFamily="2" charset="0"/>
                    </a:defRPr>
                  </a:lvl8pPr>
                  <a:lvl9pPr marL="3886200" indent="-228600" algn="ctr" eaLnBrk="0" fontAlgn="base" hangingPunct="0">
                    <a:spcBef>
                      <a:spcPct val="0"/>
                    </a:spcBef>
                    <a:spcAft>
                      <a:spcPct val="0"/>
                    </a:spcAft>
                    <a:defRPr sz="3200">
                      <a:solidFill>
                        <a:schemeClr val="tx1"/>
                      </a:solidFill>
                      <a:latin typeface="KARINE" pitchFamily="2" charset="0"/>
                    </a:defRPr>
                  </a:lvl9pPr>
                </a:lstStyle>
                <a:p>
                  <a:endParaRPr lang="en-GB" altLang="en-US"/>
                </a:p>
              </p:txBody>
            </p:sp>
          </p:grpSp>
          <p:sp>
            <p:nvSpPr>
              <p:cNvPr id="67" name="Oval 68"/>
              <p:cNvSpPr>
                <a:spLocks noChangeArrowheads="1"/>
              </p:cNvSpPr>
              <p:nvPr/>
            </p:nvSpPr>
            <p:spPr bwMode="auto">
              <a:xfrm>
                <a:off x="3024" y="1728"/>
                <a:ext cx="48" cy="96"/>
              </a:xfrm>
              <a:prstGeom prst="ellipse">
                <a:avLst/>
              </a:prstGeom>
              <a:solidFill>
                <a:srgbClr val="13D921"/>
              </a:solidFill>
              <a:ln w="9525">
                <a:solidFill>
                  <a:schemeClr val="tx1"/>
                </a:solidFill>
                <a:round/>
                <a:headEnd/>
                <a:tailEnd/>
              </a:ln>
            </p:spPr>
            <p:txBody>
              <a:bodyPr wrap="none" anchor="ctr"/>
              <a:lstStyle>
                <a:lvl1pPr>
                  <a:defRPr sz="3200">
                    <a:solidFill>
                      <a:schemeClr val="tx1"/>
                    </a:solidFill>
                    <a:latin typeface="KARINE" pitchFamily="2" charset="0"/>
                  </a:defRPr>
                </a:lvl1pPr>
                <a:lvl2pPr marL="742950" indent="-285750">
                  <a:defRPr sz="3200">
                    <a:solidFill>
                      <a:schemeClr val="tx1"/>
                    </a:solidFill>
                    <a:latin typeface="KARINE" pitchFamily="2" charset="0"/>
                  </a:defRPr>
                </a:lvl2pPr>
                <a:lvl3pPr marL="1143000" indent="-228600">
                  <a:defRPr sz="3200">
                    <a:solidFill>
                      <a:schemeClr val="tx1"/>
                    </a:solidFill>
                    <a:latin typeface="KARINE" pitchFamily="2" charset="0"/>
                  </a:defRPr>
                </a:lvl3pPr>
                <a:lvl4pPr marL="1600200" indent="-228600">
                  <a:defRPr sz="3200">
                    <a:solidFill>
                      <a:schemeClr val="tx1"/>
                    </a:solidFill>
                    <a:latin typeface="KARINE" pitchFamily="2" charset="0"/>
                  </a:defRPr>
                </a:lvl4pPr>
                <a:lvl5pPr marL="2057400" indent="-228600">
                  <a:defRPr sz="3200">
                    <a:solidFill>
                      <a:schemeClr val="tx1"/>
                    </a:solidFill>
                    <a:latin typeface="KARINE" pitchFamily="2" charset="0"/>
                  </a:defRPr>
                </a:lvl5pPr>
                <a:lvl6pPr marL="2514600" indent="-228600" algn="ctr" eaLnBrk="0" fontAlgn="base" hangingPunct="0">
                  <a:spcBef>
                    <a:spcPct val="0"/>
                  </a:spcBef>
                  <a:spcAft>
                    <a:spcPct val="0"/>
                  </a:spcAft>
                  <a:defRPr sz="3200">
                    <a:solidFill>
                      <a:schemeClr val="tx1"/>
                    </a:solidFill>
                    <a:latin typeface="KARINE" pitchFamily="2" charset="0"/>
                  </a:defRPr>
                </a:lvl6pPr>
                <a:lvl7pPr marL="2971800" indent="-228600" algn="ctr" eaLnBrk="0" fontAlgn="base" hangingPunct="0">
                  <a:spcBef>
                    <a:spcPct val="0"/>
                  </a:spcBef>
                  <a:spcAft>
                    <a:spcPct val="0"/>
                  </a:spcAft>
                  <a:defRPr sz="3200">
                    <a:solidFill>
                      <a:schemeClr val="tx1"/>
                    </a:solidFill>
                    <a:latin typeface="KARINE" pitchFamily="2" charset="0"/>
                  </a:defRPr>
                </a:lvl7pPr>
                <a:lvl8pPr marL="3429000" indent="-228600" algn="ctr" eaLnBrk="0" fontAlgn="base" hangingPunct="0">
                  <a:spcBef>
                    <a:spcPct val="0"/>
                  </a:spcBef>
                  <a:spcAft>
                    <a:spcPct val="0"/>
                  </a:spcAft>
                  <a:defRPr sz="3200">
                    <a:solidFill>
                      <a:schemeClr val="tx1"/>
                    </a:solidFill>
                    <a:latin typeface="KARINE" pitchFamily="2" charset="0"/>
                  </a:defRPr>
                </a:lvl8pPr>
                <a:lvl9pPr marL="3886200" indent="-228600" algn="ctr" eaLnBrk="0" fontAlgn="base" hangingPunct="0">
                  <a:spcBef>
                    <a:spcPct val="0"/>
                  </a:spcBef>
                  <a:spcAft>
                    <a:spcPct val="0"/>
                  </a:spcAft>
                  <a:defRPr sz="3200">
                    <a:solidFill>
                      <a:schemeClr val="tx1"/>
                    </a:solidFill>
                    <a:latin typeface="KARINE" pitchFamily="2" charset="0"/>
                  </a:defRPr>
                </a:lvl9pPr>
              </a:lstStyle>
              <a:p>
                <a:endParaRPr lang="en-GB" altLang="en-US"/>
              </a:p>
            </p:txBody>
          </p:sp>
        </p:grpSp>
      </p:grpSp>
    </p:spTree>
    <p:extLst>
      <p:ext uri="{BB962C8B-B14F-4D97-AF65-F5344CB8AC3E}">
        <p14:creationId xmlns:p14="http://schemas.microsoft.com/office/powerpoint/2010/main" val="3811929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5"/>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2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499"/>
                                          </p:stCondLst>
                                        </p:cTn>
                                        <p:tgtEl>
                                          <p:spTgt spid="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499"/>
                                          </p:stCondLst>
                                        </p:cTn>
                                        <p:tgtEl>
                                          <p:spTgt spid="2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499"/>
                                          </p:stCondLst>
                                        </p:cTn>
                                        <p:tgtEl>
                                          <p:spTgt spid="31"/>
                                        </p:tgtEl>
                                        <p:attrNameLst>
                                          <p:attrName>style.visibility</p:attrName>
                                        </p:attrNameLst>
                                      </p:cBhvr>
                                      <p:to>
                                        <p:strVal val="visible"/>
                                      </p:to>
                                    </p:set>
                                  </p:childTnLst>
                                </p:cTn>
                              </p:par>
                            </p:childTnLst>
                          </p:cTn>
                        </p:par>
                        <p:par>
                          <p:cTn id="22" fill="hold">
                            <p:stCondLst>
                              <p:cond delay="500"/>
                            </p:stCondLst>
                            <p:childTnLst>
                              <p:par>
                                <p:cTn id="23" presetID="1" presetClass="entr" presetSubtype="0" fill="hold" nodeType="afterEffect">
                                  <p:stCondLst>
                                    <p:cond delay="0"/>
                                  </p:stCondLst>
                                  <p:childTnLst>
                                    <p:set>
                                      <p:cBhvr>
                                        <p:cTn id="24" dur="1" fill="hold">
                                          <p:stCondLst>
                                            <p:cond delay="499"/>
                                          </p:stCondLst>
                                        </p:cTn>
                                        <p:tgtEl>
                                          <p:spTgt spid="4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499"/>
                                          </p:stCondLst>
                                        </p:cTn>
                                        <p:tgtEl>
                                          <p:spTgt spid="61"/>
                                        </p:tgtEl>
                                        <p:attrNameLst>
                                          <p:attrName>style.visibility</p:attrName>
                                        </p:attrNameLst>
                                      </p:cBhvr>
                                      <p:to>
                                        <p:strVal val="visible"/>
                                      </p:to>
                                    </p:set>
                                  </p:childTnLst>
                                  <p:subTnLst>
                                    <p:set>
                                      <p:cBhvr override="childStyle">
                                        <p:cTn dur="1" fill="hold" display="0" masterRel="nextClick" afterEffect="1"/>
                                        <p:tgtEl>
                                          <p:spTgt spid="61"/>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499"/>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Méthode de résolution</a:t>
            </a:r>
          </a:p>
        </p:txBody>
      </p:sp>
      <p:sp>
        <p:nvSpPr>
          <p:cNvPr id="5" name="Espace réservé du texte 4"/>
          <p:cNvSpPr>
            <a:spLocks noGrp="1"/>
          </p:cNvSpPr>
          <p:nvPr>
            <p:ph type="body" sz="quarter" idx="13"/>
          </p:nvPr>
        </p:nvSpPr>
        <p:spPr/>
        <p:txBody>
          <a:bodyPr/>
          <a:lstStyle/>
          <a:p>
            <a:r>
              <a:rPr lang="fr-FR" dirty="0"/>
              <a:t>Espace de recherche</a:t>
            </a: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020941"/>
            <a:ext cx="6756400" cy="455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4"/>
          <p:cNvSpPr>
            <a:spLocks noChangeArrowheads="1"/>
          </p:cNvSpPr>
          <p:nvPr/>
        </p:nvSpPr>
        <p:spPr bwMode="auto">
          <a:xfrm>
            <a:off x="2006600" y="4238295"/>
            <a:ext cx="304800" cy="304800"/>
          </a:xfrm>
          <a:prstGeom prst="ellipse">
            <a:avLst/>
          </a:prstGeom>
          <a:solidFill>
            <a:srgbClr val="13D921"/>
          </a:solidFill>
          <a:ln w="9525">
            <a:solidFill>
              <a:srgbClr val="13D921"/>
            </a:solidFill>
            <a:round/>
            <a:headEnd/>
            <a:tailEnd/>
          </a:ln>
        </p:spPr>
        <p:txBody>
          <a:bodyPr wrap="none" anchor="ctr"/>
          <a:lstStyle>
            <a:lvl1pPr>
              <a:defRPr sz="3200">
                <a:solidFill>
                  <a:schemeClr val="tx1"/>
                </a:solidFill>
                <a:latin typeface="KARINE" pitchFamily="2" charset="0"/>
              </a:defRPr>
            </a:lvl1pPr>
            <a:lvl2pPr marL="742950" indent="-285750">
              <a:defRPr sz="3200">
                <a:solidFill>
                  <a:schemeClr val="tx1"/>
                </a:solidFill>
                <a:latin typeface="KARINE" pitchFamily="2" charset="0"/>
              </a:defRPr>
            </a:lvl2pPr>
            <a:lvl3pPr marL="1143000" indent="-228600">
              <a:defRPr sz="3200">
                <a:solidFill>
                  <a:schemeClr val="tx1"/>
                </a:solidFill>
                <a:latin typeface="KARINE" pitchFamily="2" charset="0"/>
              </a:defRPr>
            </a:lvl3pPr>
            <a:lvl4pPr marL="1600200" indent="-228600">
              <a:defRPr sz="3200">
                <a:solidFill>
                  <a:schemeClr val="tx1"/>
                </a:solidFill>
                <a:latin typeface="KARINE" pitchFamily="2" charset="0"/>
              </a:defRPr>
            </a:lvl4pPr>
            <a:lvl5pPr marL="2057400" indent="-228600">
              <a:defRPr sz="3200">
                <a:solidFill>
                  <a:schemeClr val="tx1"/>
                </a:solidFill>
                <a:latin typeface="KARINE" pitchFamily="2" charset="0"/>
              </a:defRPr>
            </a:lvl5pPr>
            <a:lvl6pPr marL="2514600" indent="-228600" algn="ctr" eaLnBrk="0" fontAlgn="base" hangingPunct="0">
              <a:spcBef>
                <a:spcPct val="0"/>
              </a:spcBef>
              <a:spcAft>
                <a:spcPct val="0"/>
              </a:spcAft>
              <a:defRPr sz="3200">
                <a:solidFill>
                  <a:schemeClr val="tx1"/>
                </a:solidFill>
                <a:latin typeface="KARINE" pitchFamily="2" charset="0"/>
              </a:defRPr>
            </a:lvl6pPr>
            <a:lvl7pPr marL="2971800" indent="-228600" algn="ctr" eaLnBrk="0" fontAlgn="base" hangingPunct="0">
              <a:spcBef>
                <a:spcPct val="0"/>
              </a:spcBef>
              <a:spcAft>
                <a:spcPct val="0"/>
              </a:spcAft>
              <a:defRPr sz="3200">
                <a:solidFill>
                  <a:schemeClr val="tx1"/>
                </a:solidFill>
                <a:latin typeface="KARINE" pitchFamily="2" charset="0"/>
              </a:defRPr>
            </a:lvl7pPr>
            <a:lvl8pPr marL="3429000" indent="-228600" algn="ctr" eaLnBrk="0" fontAlgn="base" hangingPunct="0">
              <a:spcBef>
                <a:spcPct val="0"/>
              </a:spcBef>
              <a:spcAft>
                <a:spcPct val="0"/>
              </a:spcAft>
              <a:defRPr sz="3200">
                <a:solidFill>
                  <a:schemeClr val="tx1"/>
                </a:solidFill>
                <a:latin typeface="KARINE" pitchFamily="2" charset="0"/>
              </a:defRPr>
            </a:lvl8pPr>
            <a:lvl9pPr marL="3886200" indent="-228600" algn="ctr" eaLnBrk="0" fontAlgn="base" hangingPunct="0">
              <a:spcBef>
                <a:spcPct val="0"/>
              </a:spcBef>
              <a:spcAft>
                <a:spcPct val="0"/>
              </a:spcAft>
              <a:defRPr sz="3200">
                <a:solidFill>
                  <a:schemeClr val="tx1"/>
                </a:solidFill>
                <a:latin typeface="KARINE" pitchFamily="2" charset="0"/>
              </a:defRPr>
            </a:lvl9pPr>
          </a:lstStyle>
          <a:p>
            <a:endParaRPr lang="en-GB" altLang="en-US"/>
          </a:p>
        </p:txBody>
      </p:sp>
      <p:sp>
        <p:nvSpPr>
          <p:cNvPr id="8" name="Oval 5"/>
          <p:cNvSpPr>
            <a:spLocks noChangeArrowheads="1"/>
          </p:cNvSpPr>
          <p:nvPr/>
        </p:nvSpPr>
        <p:spPr bwMode="auto">
          <a:xfrm>
            <a:off x="2844800" y="3095295"/>
            <a:ext cx="304800" cy="304800"/>
          </a:xfrm>
          <a:prstGeom prst="ellipse">
            <a:avLst/>
          </a:prstGeom>
          <a:solidFill>
            <a:srgbClr val="13D921"/>
          </a:solidFill>
          <a:ln w="9525">
            <a:solidFill>
              <a:srgbClr val="13D921"/>
            </a:solidFill>
            <a:round/>
            <a:headEnd/>
            <a:tailEnd/>
          </a:ln>
        </p:spPr>
        <p:txBody>
          <a:bodyPr wrap="none" anchor="ctr"/>
          <a:lstStyle>
            <a:lvl1pPr>
              <a:defRPr sz="3200">
                <a:solidFill>
                  <a:schemeClr val="tx1"/>
                </a:solidFill>
                <a:latin typeface="KARINE" pitchFamily="2" charset="0"/>
              </a:defRPr>
            </a:lvl1pPr>
            <a:lvl2pPr marL="742950" indent="-285750">
              <a:defRPr sz="3200">
                <a:solidFill>
                  <a:schemeClr val="tx1"/>
                </a:solidFill>
                <a:latin typeface="KARINE" pitchFamily="2" charset="0"/>
              </a:defRPr>
            </a:lvl2pPr>
            <a:lvl3pPr marL="1143000" indent="-228600">
              <a:defRPr sz="3200">
                <a:solidFill>
                  <a:schemeClr val="tx1"/>
                </a:solidFill>
                <a:latin typeface="KARINE" pitchFamily="2" charset="0"/>
              </a:defRPr>
            </a:lvl3pPr>
            <a:lvl4pPr marL="1600200" indent="-228600">
              <a:defRPr sz="3200">
                <a:solidFill>
                  <a:schemeClr val="tx1"/>
                </a:solidFill>
                <a:latin typeface="KARINE" pitchFamily="2" charset="0"/>
              </a:defRPr>
            </a:lvl4pPr>
            <a:lvl5pPr marL="2057400" indent="-228600">
              <a:defRPr sz="3200">
                <a:solidFill>
                  <a:schemeClr val="tx1"/>
                </a:solidFill>
                <a:latin typeface="KARINE" pitchFamily="2" charset="0"/>
              </a:defRPr>
            </a:lvl5pPr>
            <a:lvl6pPr marL="2514600" indent="-228600" algn="ctr" eaLnBrk="0" fontAlgn="base" hangingPunct="0">
              <a:spcBef>
                <a:spcPct val="0"/>
              </a:spcBef>
              <a:spcAft>
                <a:spcPct val="0"/>
              </a:spcAft>
              <a:defRPr sz="3200">
                <a:solidFill>
                  <a:schemeClr val="tx1"/>
                </a:solidFill>
                <a:latin typeface="KARINE" pitchFamily="2" charset="0"/>
              </a:defRPr>
            </a:lvl6pPr>
            <a:lvl7pPr marL="2971800" indent="-228600" algn="ctr" eaLnBrk="0" fontAlgn="base" hangingPunct="0">
              <a:spcBef>
                <a:spcPct val="0"/>
              </a:spcBef>
              <a:spcAft>
                <a:spcPct val="0"/>
              </a:spcAft>
              <a:defRPr sz="3200">
                <a:solidFill>
                  <a:schemeClr val="tx1"/>
                </a:solidFill>
                <a:latin typeface="KARINE" pitchFamily="2" charset="0"/>
              </a:defRPr>
            </a:lvl7pPr>
            <a:lvl8pPr marL="3429000" indent="-228600" algn="ctr" eaLnBrk="0" fontAlgn="base" hangingPunct="0">
              <a:spcBef>
                <a:spcPct val="0"/>
              </a:spcBef>
              <a:spcAft>
                <a:spcPct val="0"/>
              </a:spcAft>
              <a:defRPr sz="3200">
                <a:solidFill>
                  <a:schemeClr val="tx1"/>
                </a:solidFill>
                <a:latin typeface="KARINE" pitchFamily="2" charset="0"/>
              </a:defRPr>
            </a:lvl8pPr>
            <a:lvl9pPr marL="3886200" indent="-228600" algn="ctr" eaLnBrk="0" fontAlgn="base" hangingPunct="0">
              <a:spcBef>
                <a:spcPct val="0"/>
              </a:spcBef>
              <a:spcAft>
                <a:spcPct val="0"/>
              </a:spcAft>
              <a:defRPr sz="3200">
                <a:solidFill>
                  <a:schemeClr val="tx1"/>
                </a:solidFill>
                <a:latin typeface="KARINE" pitchFamily="2" charset="0"/>
              </a:defRPr>
            </a:lvl9pPr>
          </a:lstStyle>
          <a:p>
            <a:endParaRPr lang="en-GB" altLang="en-US"/>
          </a:p>
        </p:txBody>
      </p:sp>
      <p:sp>
        <p:nvSpPr>
          <p:cNvPr id="9" name="Oval 6"/>
          <p:cNvSpPr>
            <a:spLocks noChangeArrowheads="1"/>
          </p:cNvSpPr>
          <p:nvPr/>
        </p:nvSpPr>
        <p:spPr bwMode="auto">
          <a:xfrm>
            <a:off x="3073400" y="4466895"/>
            <a:ext cx="304800" cy="304800"/>
          </a:xfrm>
          <a:prstGeom prst="ellipse">
            <a:avLst/>
          </a:prstGeom>
          <a:solidFill>
            <a:srgbClr val="13D921"/>
          </a:solidFill>
          <a:ln w="9525">
            <a:solidFill>
              <a:srgbClr val="13D921"/>
            </a:solidFill>
            <a:round/>
            <a:headEnd/>
            <a:tailEnd/>
          </a:ln>
        </p:spPr>
        <p:txBody>
          <a:bodyPr wrap="none" anchor="ctr"/>
          <a:lstStyle>
            <a:lvl1pPr>
              <a:defRPr sz="3200">
                <a:solidFill>
                  <a:schemeClr val="tx1"/>
                </a:solidFill>
                <a:latin typeface="KARINE" pitchFamily="2" charset="0"/>
              </a:defRPr>
            </a:lvl1pPr>
            <a:lvl2pPr marL="742950" indent="-285750">
              <a:defRPr sz="3200">
                <a:solidFill>
                  <a:schemeClr val="tx1"/>
                </a:solidFill>
                <a:latin typeface="KARINE" pitchFamily="2" charset="0"/>
              </a:defRPr>
            </a:lvl2pPr>
            <a:lvl3pPr marL="1143000" indent="-228600">
              <a:defRPr sz="3200">
                <a:solidFill>
                  <a:schemeClr val="tx1"/>
                </a:solidFill>
                <a:latin typeface="KARINE" pitchFamily="2" charset="0"/>
              </a:defRPr>
            </a:lvl3pPr>
            <a:lvl4pPr marL="1600200" indent="-228600">
              <a:defRPr sz="3200">
                <a:solidFill>
                  <a:schemeClr val="tx1"/>
                </a:solidFill>
                <a:latin typeface="KARINE" pitchFamily="2" charset="0"/>
              </a:defRPr>
            </a:lvl4pPr>
            <a:lvl5pPr marL="2057400" indent="-228600">
              <a:defRPr sz="3200">
                <a:solidFill>
                  <a:schemeClr val="tx1"/>
                </a:solidFill>
                <a:latin typeface="KARINE" pitchFamily="2" charset="0"/>
              </a:defRPr>
            </a:lvl5pPr>
            <a:lvl6pPr marL="2514600" indent="-228600" algn="ctr" eaLnBrk="0" fontAlgn="base" hangingPunct="0">
              <a:spcBef>
                <a:spcPct val="0"/>
              </a:spcBef>
              <a:spcAft>
                <a:spcPct val="0"/>
              </a:spcAft>
              <a:defRPr sz="3200">
                <a:solidFill>
                  <a:schemeClr val="tx1"/>
                </a:solidFill>
                <a:latin typeface="KARINE" pitchFamily="2" charset="0"/>
              </a:defRPr>
            </a:lvl6pPr>
            <a:lvl7pPr marL="2971800" indent="-228600" algn="ctr" eaLnBrk="0" fontAlgn="base" hangingPunct="0">
              <a:spcBef>
                <a:spcPct val="0"/>
              </a:spcBef>
              <a:spcAft>
                <a:spcPct val="0"/>
              </a:spcAft>
              <a:defRPr sz="3200">
                <a:solidFill>
                  <a:schemeClr val="tx1"/>
                </a:solidFill>
                <a:latin typeface="KARINE" pitchFamily="2" charset="0"/>
              </a:defRPr>
            </a:lvl7pPr>
            <a:lvl8pPr marL="3429000" indent="-228600" algn="ctr" eaLnBrk="0" fontAlgn="base" hangingPunct="0">
              <a:spcBef>
                <a:spcPct val="0"/>
              </a:spcBef>
              <a:spcAft>
                <a:spcPct val="0"/>
              </a:spcAft>
              <a:defRPr sz="3200">
                <a:solidFill>
                  <a:schemeClr val="tx1"/>
                </a:solidFill>
                <a:latin typeface="KARINE" pitchFamily="2" charset="0"/>
              </a:defRPr>
            </a:lvl8pPr>
            <a:lvl9pPr marL="3886200" indent="-228600" algn="ctr" eaLnBrk="0" fontAlgn="base" hangingPunct="0">
              <a:spcBef>
                <a:spcPct val="0"/>
              </a:spcBef>
              <a:spcAft>
                <a:spcPct val="0"/>
              </a:spcAft>
              <a:defRPr sz="3200">
                <a:solidFill>
                  <a:schemeClr val="tx1"/>
                </a:solidFill>
                <a:latin typeface="KARINE" pitchFamily="2" charset="0"/>
              </a:defRPr>
            </a:lvl9pPr>
          </a:lstStyle>
          <a:p>
            <a:endParaRPr lang="en-GB" altLang="en-US"/>
          </a:p>
        </p:txBody>
      </p:sp>
      <p:sp>
        <p:nvSpPr>
          <p:cNvPr id="10" name="Oval 7"/>
          <p:cNvSpPr>
            <a:spLocks noChangeArrowheads="1"/>
          </p:cNvSpPr>
          <p:nvPr/>
        </p:nvSpPr>
        <p:spPr bwMode="auto">
          <a:xfrm>
            <a:off x="3302000" y="3781095"/>
            <a:ext cx="304800" cy="304800"/>
          </a:xfrm>
          <a:prstGeom prst="ellipse">
            <a:avLst/>
          </a:prstGeom>
          <a:solidFill>
            <a:srgbClr val="13D921"/>
          </a:solidFill>
          <a:ln w="9525">
            <a:solidFill>
              <a:srgbClr val="13D921"/>
            </a:solidFill>
            <a:round/>
            <a:headEnd/>
            <a:tailEnd/>
          </a:ln>
        </p:spPr>
        <p:txBody>
          <a:bodyPr wrap="none" anchor="ctr"/>
          <a:lstStyle>
            <a:lvl1pPr>
              <a:defRPr sz="3200">
                <a:solidFill>
                  <a:schemeClr val="tx1"/>
                </a:solidFill>
                <a:latin typeface="KARINE" pitchFamily="2" charset="0"/>
              </a:defRPr>
            </a:lvl1pPr>
            <a:lvl2pPr marL="742950" indent="-285750">
              <a:defRPr sz="3200">
                <a:solidFill>
                  <a:schemeClr val="tx1"/>
                </a:solidFill>
                <a:latin typeface="KARINE" pitchFamily="2" charset="0"/>
              </a:defRPr>
            </a:lvl2pPr>
            <a:lvl3pPr marL="1143000" indent="-228600">
              <a:defRPr sz="3200">
                <a:solidFill>
                  <a:schemeClr val="tx1"/>
                </a:solidFill>
                <a:latin typeface="KARINE" pitchFamily="2" charset="0"/>
              </a:defRPr>
            </a:lvl3pPr>
            <a:lvl4pPr marL="1600200" indent="-228600">
              <a:defRPr sz="3200">
                <a:solidFill>
                  <a:schemeClr val="tx1"/>
                </a:solidFill>
                <a:latin typeface="KARINE" pitchFamily="2" charset="0"/>
              </a:defRPr>
            </a:lvl4pPr>
            <a:lvl5pPr marL="2057400" indent="-228600">
              <a:defRPr sz="3200">
                <a:solidFill>
                  <a:schemeClr val="tx1"/>
                </a:solidFill>
                <a:latin typeface="KARINE" pitchFamily="2" charset="0"/>
              </a:defRPr>
            </a:lvl5pPr>
            <a:lvl6pPr marL="2514600" indent="-228600" algn="ctr" eaLnBrk="0" fontAlgn="base" hangingPunct="0">
              <a:spcBef>
                <a:spcPct val="0"/>
              </a:spcBef>
              <a:spcAft>
                <a:spcPct val="0"/>
              </a:spcAft>
              <a:defRPr sz="3200">
                <a:solidFill>
                  <a:schemeClr val="tx1"/>
                </a:solidFill>
                <a:latin typeface="KARINE" pitchFamily="2" charset="0"/>
              </a:defRPr>
            </a:lvl6pPr>
            <a:lvl7pPr marL="2971800" indent="-228600" algn="ctr" eaLnBrk="0" fontAlgn="base" hangingPunct="0">
              <a:spcBef>
                <a:spcPct val="0"/>
              </a:spcBef>
              <a:spcAft>
                <a:spcPct val="0"/>
              </a:spcAft>
              <a:defRPr sz="3200">
                <a:solidFill>
                  <a:schemeClr val="tx1"/>
                </a:solidFill>
                <a:latin typeface="KARINE" pitchFamily="2" charset="0"/>
              </a:defRPr>
            </a:lvl7pPr>
            <a:lvl8pPr marL="3429000" indent="-228600" algn="ctr" eaLnBrk="0" fontAlgn="base" hangingPunct="0">
              <a:spcBef>
                <a:spcPct val="0"/>
              </a:spcBef>
              <a:spcAft>
                <a:spcPct val="0"/>
              </a:spcAft>
              <a:defRPr sz="3200">
                <a:solidFill>
                  <a:schemeClr val="tx1"/>
                </a:solidFill>
                <a:latin typeface="KARINE" pitchFamily="2" charset="0"/>
              </a:defRPr>
            </a:lvl8pPr>
            <a:lvl9pPr marL="3886200" indent="-228600" algn="ctr" eaLnBrk="0" fontAlgn="base" hangingPunct="0">
              <a:spcBef>
                <a:spcPct val="0"/>
              </a:spcBef>
              <a:spcAft>
                <a:spcPct val="0"/>
              </a:spcAft>
              <a:defRPr sz="3200">
                <a:solidFill>
                  <a:schemeClr val="tx1"/>
                </a:solidFill>
                <a:latin typeface="KARINE" pitchFamily="2" charset="0"/>
              </a:defRPr>
            </a:lvl9pPr>
          </a:lstStyle>
          <a:p>
            <a:endParaRPr lang="en-GB" altLang="en-US"/>
          </a:p>
        </p:txBody>
      </p:sp>
      <p:sp>
        <p:nvSpPr>
          <p:cNvPr id="11" name="Oval 8"/>
          <p:cNvSpPr>
            <a:spLocks noChangeArrowheads="1"/>
          </p:cNvSpPr>
          <p:nvPr/>
        </p:nvSpPr>
        <p:spPr bwMode="auto">
          <a:xfrm>
            <a:off x="3987800" y="5686095"/>
            <a:ext cx="304800" cy="304800"/>
          </a:xfrm>
          <a:prstGeom prst="ellipse">
            <a:avLst/>
          </a:prstGeom>
          <a:solidFill>
            <a:srgbClr val="13D921"/>
          </a:solidFill>
          <a:ln w="9525">
            <a:solidFill>
              <a:srgbClr val="13D921"/>
            </a:solidFill>
            <a:round/>
            <a:headEnd/>
            <a:tailEnd/>
          </a:ln>
        </p:spPr>
        <p:txBody>
          <a:bodyPr wrap="none" anchor="ctr"/>
          <a:lstStyle>
            <a:lvl1pPr>
              <a:defRPr sz="3200">
                <a:solidFill>
                  <a:schemeClr val="tx1"/>
                </a:solidFill>
                <a:latin typeface="KARINE" pitchFamily="2" charset="0"/>
              </a:defRPr>
            </a:lvl1pPr>
            <a:lvl2pPr marL="742950" indent="-285750">
              <a:defRPr sz="3200">
                <a:solidFill>
                  <a:schemeClr val="tx1"/>
                </a:solidFill>
                <a:latin typeface="KARINE" pitchFamily="2" charset="0"/>
              </a:defRPr>
            </a:lvl2pPr>
            <a:lvl3pPr marL="1143000" indent="-228600">
              <a:defRPr sz="3200">
                <a:solidFill>
                  <a:schemeClr val="tx1"/>
                </a:solidFill>
                <a:latin typeface="KARINE" pitchFamily="2" charset="0"/>
              </a:defRPr>
            </a:lvl3pPr>
            <a:lvl4pPr marL="1600200" indent="-228600">
              <a:defRPr sz="3200">
                <a:solidFill>
                  <a:schemeClr val="tx1"/>
                </a:solidFill>
                <a:latin typeface="KARINE" pitchFamily="2" charset="0"/>
              </a:defRPr>
            </a:lvl4pPr>
            <a:lvl5pPr marL="2057400" indent="-228600">
              <a:defRPr sz="3200">
                <a:solidFill>
                  <a:schemeClr val="tx1"/>
                </a:solidFill>
                <a:latin typeface="KARINE" pitchFamily="2" charset="0"/>
              </a:defRPr>
            </a:lvl5pPr>
            <a:lvl6pPr marL="2514600" indent="-228600" algn="ctr" eaLnBrk="0" fontAlgn="base" hangingPunct="0">
              <a:spcBef>
                <a:spcPct val="0"/>
              </a:spcBef>
              <a:spcAft>
                <a:spcPct val="0"/>
              </a:spcAft>
              <a:defRPr sz="3200">
                <a:solidFill>
                  <a:schemeClr val="tx1"/>
                </a:solidFill>
                <a:latin typeface="KARINE" pitchFamily="2" charset="0"/>
              </a:defRPr>
            </a:lvl6pPr>
            <a:lvl7pPr marL="2971800" indent="-228600" algn="ctr" eaLnBrk="0" fontAlgn="base" hangingPunct="0">
              <a:spcBef>
                <a:spcPct val="0"/>
              </a:spcBef>
              <a:spcAft>
                <a:spcPct val="0"/>
              </a:spcAft>
              <a:defRPr sz="3200">
                <a:solidFill>
                  <a:schemeClr val="tx1"/>
                </a:solidFill>
                <a:latin typeface="KARINE" pitchFamily="2" charset="0"/>
              </a:defRPr>
            </a:lvl7pPr>
            <a:lvl8pPr marL="3429000" indent="-228600" algn="ctr" eaLnBrk="0" fontAlgn="base" hangingPunct="0">
              <a:spcBef>
                <a:spcPct val="0"/>
              </a:spcBef>
              <a:spcAft>
                <a:spcPct val="0"/>
              </a:spcAft>
              <a:defRPr sz="3200">
                <a:solidFill>
                  <a:schemeClr val="tx1"/>
                </a:solidFill>
                <a:latin typeface="KARINE" pitchFamily="2" charset="0"/>
              </a:defRPr>
            </a:lvl8pPr>
            <a:lvl9pPr marL="3886200" indent="-228600" algn="ctr" eaLnBrk="0" fontAlgn="base" hangingPunct="0">
              <a:spcBef>
                <a:spcPct val="0"/>
              </a:spcBef>
              <a:spcAft>
                <a:spcPct val="0"/>
              </a:spcAft>
              <a:defRPr sz="3200">
                <a:solidFill>
                  <a:schemeClr val="tx1"/>
                </a:solidFill>
                <a:latin typeface="KARINE" pitchFamily="2" charset="0"/>
              </a:defRPr>
            </a:lvl9pPr>
          </a:lstStyle>
          <a:p>
            <a:endParaRPr lang="en-GB" altLang="en-US"/>
          </a:p>
        </p:txBody>
      </p:sp>
      <p:sp>
        <p:nvSpPr>
          <p:cNvPr id="12" name="Oval 9"/>
          <p:cNvSpPr>
            <a:spLocks noChangeArrowheads="1"/>
          </p:cNvSpPr>
          <p:nvPr/>
        </p:nvSpPr>
        <p:spPr bwMode="auto">
          <a:xfrm>
            <a:off x="5816600" y="5076495"/>
            <a:ext cx="304800" cy="304800"/>
          </a:xfrm>
          <a:prstGeom prst="ellipse">
            <a:avLst/>
          </a:prstGeom>
          <a:solidFill>
            <a:srgbClr val="13D921"/>
          </a:solidFill>
          <a:ln w="9525">
            <a:solidFill>
              <a:srgbClr val="13D921"/>
            </a:solidFill>
            <a:round/>
            <a:headEnd/>
            <a:tailEnd/>
          </a:ln>
        </p:spPr>
        <p:txBody>
          <a:bodyPr wrap="none" anchor="ctr"/>
          <a:lstStyle>
            <a:lvl1pPr>
              <a:defRPr sz="3200">
                <a:solidFill>
                  <a:schemeClr val="tx1"/>
                </a:solidFill>
                <a:latin typeface="KARINE" pitchFamily="2" charset="0"/>
              </a:defRPr>
            </a:lvl1pPr>
            <a:lvl2pPr marL="742950" indent="-285750">
              <a:defRPr sz="3200">
                <a:solidFill>
                  <a:schemeClr val="tx1"/>
                </a:solidFill>
                <a:latin typeface="KARINE" pitchFamily="2" charset="0"/>
              </a:defRPr>
            </a:lvl2pPr>
            <a:lvl3pPr marL="1143000" indent="-228600">
              <a:defRPr sz="3200">
                <a:solidFill>
                  <a:schemeClr val="tx1"/>
                </a:solidFill>
                <a:latin typeface="KARINE" pitchFamily="2" charset="0"/>
              </a:defRPr>
            </a:lvl3pPr>
            <a:lvl4pPr marL="1600200" indent="-228600">
              <a:defRPr sz="3200">
                <a:solidFill>
                  <a:schemeClr val="tx1"/>
                </a:solidFill>
                <a:latin typeface="KARINE" pitchFamily="2" charset="0"/>
              </a:defRPr>
            </a:lvl4pPr>
            <a:lvl5pPr marL="2057400" indent="-228600">
              <a:defRPr sz="3200">
                <a:solidFill>
                  <a:schemeClr val="tx1"/>
                </a:solidFill>
                <a:latin typeface="KARINE" pitchFamily="2" charset="0"/>
              </a:defRPr>
            </a:lvl5pPr>
            <a:lvl6pPr marL="2514600" indent="-228600" algn="ctr" eaLnBrk="0" fontAlgn="base" hangingPunct="0">
              <a:spcBef>
                <a:spcPct val="0"/>
              </a:spcBef>
              <a:spcAft>
                <a:spcPct val="0"/>
              </a:spcAft>
              <a:defRPr sz="3200">
                <a:solidFill>
                  <a:schemeClr val="tx1"/>
                </a:solidFill>
                <a:latin typeface="KARINE" pitchFamily="2" charset="0"/>
              </a:defRPr>
            </a:lvl6pPr>
            <a:lvl7pPr marL="2971800" indent="-228600" algn="ctr" eaLnBrk="0" fontAlgn="base" hangingPunct="0">
              <a:spcBef>
                <a:spcPct val="0"/>
              </a:spcBef>
              <a:spcAft>
                <a:spcPct val="0"/>
              </a:spcAft>
              <a:defRPr sz="3200">
                <a:solidFill>
                  <a:schemeClr val="tx1"/>
                </a:solidFill>
                <a:latin typeface="KARINE" pitchFamily="2" charset="0"/>
              </a:defRPr>
            </a:lvl7pPr>
            <a:lvl8pPr marL="3429000" indent="-228600" algn="ctr" eaLnBrk="0" fontAlgn="base" hangingPunct="0">
              <a:spcBef>
                <a:spcPct val="0"/>
              </a:spcBef>
              <a:spcAft>
                <a:spcPct val="0"/>
              </a:spcAft>
              <a:defRPr sz="3200">
                <a:solidFill>
                  <a:schemeClr val="tx1"/>
                </a:solidFill>
                <a:latin typeface="KARINE" pitchFamily="2" charset="0"/>
              </a:defRPr>
            </a:lvl8pPr>
            <a:lvl9pPr marL="3886200" indent="-228600" algn="ctr" eaLnBrk="0" fontAlgn="base" hangingPunct="0">
              <a:spcBef>
                <a:spcPct val="0"/>
              </a:spcBef>
              <a:spcAft>
                <a:spcPct val="0"/>
              </a:spcAft>
              <a:defRPr sz="3200">
                <a:solidFill>
                  <a:schemeClr val="tx1"/>
                </a:solidFill>
                <a:latin typeface="KARINE" pitchFamily="2" charset="0"/>
              </a:defRPr>
            </a:lvl9pPr>
          </a:lstStyle>
          <a:p>
            <a:endParaRPr lang="en-GB" altLang="en-US"/>
          </a:p>
        </p:txBody>
      </p:sp>
      <p:sp>
        <p:nvSpPr>
          <p:cNvPr id="13" name="Oval 10"/>
          <p:cNvSpPr>
            <a:spLocks noChangeArrowheads="1"/>
          </p:cNvSpPr>
          <p:nvPr/>
        </p:nvSpPr>
        <p:spPr bwMode="auto">
          <a:xfrm>
            <a:off x="4673600" y="2714295"/>
            <a:ext cx="304800" cy="304800"/>
          </a:xfrm>
          <a:prstGeom prst="ellipse">
            <a:avLst/>
          </a:prstGeom>
          <a:solidFill>
            <a:srgbClr val="13D921"/>
          </a:solidFill>
          <a:ln w="9525">
            <a:solidFill>
              <a:srgbClr val="13D921"/>
            </a:solidFill>
            <a:round/>
            <a:headEnd/>
            <a:tailEnd/>
          </a:ln>
        </p:spPr>
        <p:txBody>
          <a:bodyPr wrap="none" anchor="ctr"/>
          <a:lstStyle>
            <a:lvl1pPr>
              <a:defRPr sz="3200">
                <a:solidFill>
                  <a:schemeClr val="tx1"/>
                </a:solidFill>
                <a:latin typeface="KARINE" pitchFamily="2" charset="0"/>
              </a:defRPr>
            </a:lvl1pPr>
            <a:lvl2pPr marL="742950" indent="-285750">
              <a:defRPr sz="3200">
                <a:solidFill>
                  <a:schemeClr val="tx1"/>
                </a:solidFill>
                <a:latin typeface="KARINE" pitchFamily="2" charset="0"/>
              </a:defRPr>
            </a:lvl2pPr>
            <a:lvl3pPr marL="1143000" indent="-228600">
              <a:defRPr sz="3200">
                <a:solidFill>
                  <a:schemeClr val="tx1"/>
                </a:solidFill>
                <a:latin typeface="KARINE" pitchFamily="2" charset="0"/>
              </a:defRPr>
            </a:lvl3pPr>
            <a:lvl4pPr marL="1600200" indent="-228600">
              <a:defRPr sz="3200">
                <a:solidFill>
                  <a:schemeClr val="tx1"/>
                </a:solidFill>
                <a:latin typeface="KARINE" pitchFamily="2" charset="0"/>
              </a:defRPr>
            </a:lvl4pPr>
            <a:lvl5pPr marL="2057400" indent="-228600">
              <a:defRPr sz="3200">
                <a:solidFill>
                  <a:schemeClr val="tx1"/>
                </a:solidFill>
                <a:latin typeface="KARINE" pitchFamily="2" charset="0"/>
              </a:defRPr>
            </a:lvl5pPr>
            <a:lvl6pPr marL="2514600" indent="-228600" algn="ctr" eaLnBrk="0" fontAlgn="base" hangingPunct="0">
              <a:spcBef>
                <a:spcPct val="0"/>
              </a:spcBef>
              <a:spcAft>
                <a:spcPct val="0"/>
              </a:spcAft>
              <a:defRPr sz="3200">
                <a:solidFill>
                  <a:schemeClr val="tx1"/>
                </a:solidFill>
                <a:latin typeface="KARINE" pitchFamily="2" charset="0"/>
              </a:defRPr>
            </a:lvl6pPr>
            <a:lvl7pPr marL="2971800" indent="-228600" algn="ctr" eaLnBrk="0" fontAlgn="base" hangingPunct="0">
              <a:spcBef>
                <a:spcPct val="0"/>
              </a:spcBef>
              <a:spcAft>
                <a:spcPct val="0"/>
              </a:spcAft>
              <a:defRPr sz="3200">
                <a:solidFill>
                  <a:schemeClr val="tx1"/>
                </a:solidFill>
                <a:latin typeface="KARINE" pitchFamily="2" charset="0"/>
              </a:defRPr>
            </a:lvl7pPr>
            <a:lvl8pPr marL="3429000" indent="-228600" algn="ctr" eaLnBrk="0" fontAlgn="base" hangingPunct="0">
              <a:spcBef>
                <a:spcPct val="0"/>
              </a:spcBef>
              <a:spcAft>
                <a:spcPct val="0"/>
              </a:spcAft>
              <a:defRPr sz="3200">
                <a:solidFill>
                  <a:schemeClr val="tx1"/>
                </a:solidFill>
                <a:latin typeface="KARINE" pitchFamily="2" charset="0"/>
              </a:defRPr>
            </a:lvl8pPr>
            <a:lvl9pPr marL="3886200" indent="-228600" algn="ctr" eaLnBrk="0" fontAlgn="base" hangingPunct="0">
              <a:spcBef>
                <a:spcPct val="0"/>
              </a:spcBef>
              <a:spcAft>
                <a:spcPct val="0"/>
              </a:spcAft>
              <a:defRPr sz="3200">
                <a:solidFill>
                  <a:schemeClr val="tx1"/>
                </a:solidFill>
                <a:latin typeface="KARINE" pitchFamily="2" charset="0"/>
              </a:defRPr>
            </a:lvl9pPr>
          </a:lstStyle>
          <a:p>
            <a:endParaRPr lang="en-GB" altLang="en-US"/>
          </a:p>
        </p:txBody>
      </p:sp>
      <p:sp>
        <p:nvSpPr>
          <p:cNvPr id="14" name="Oval 11"/>
          <p:cNvSpPr>
            <a:spLocks noChangeArrowheads="1"/>
          </p:cNvSpPr>
          <p:nvPr/>
        </p:nvSpPr>
        <p:spPr bwMode="auto">
          <a:xfrm>
            <a:off x="2159000" y="3552495"/>
            <a:ext cx="304800" cy="304800"/>
          </a:xfrm>
          <a:prstGeom prst="ellipse">
            <a:avLst/>
          </a:prstGeom>
          <a:solidFill>
            <a:srgbClr val="13D921"/>
          </a:solidFill>
          <a:ln w="9525">
            <a:solidFill>
              <a:srgbClr val="13D921"/>
            </a:solidFill>
            <a:round/>
            <a:headEnd/>
            <a:tailEnd/>
          </a:ln>
        </p:spPr>
        <p:txBody>
          <a:bodyPr wrap="none" anchor="ctr"/>
          <a:lstStyle>
            <a:lvl1pPr>
              <a:defRPr sz="3200">
                <a:solidFill>
                  <a:schemeClr val="tx1"/>
                </a:solidFill>
                <a:latin typeface="KARINE" pitchFamily="2" charset="0"/>
              </a:defRPr>
            </a:lvl1pPr>
            <a:lvl2pPr marL="742950" indent="-285750">
              <a:defRPr sz="3200">
                <a:solidFill>
                  <a:schemeClr val="tx1"/>
                </a:solidFill>
                <a:latin typeface="KARINE" pitchFamily="2" charset="0"/>
              </a:defRPr>
            </a:lvl2pPr>
            <a:lvl3pPr marL="1143000" indent="-228600">
              <a:defRPr sz="3200">
                <a:solidFill>
                  <a:schemeClr val="tx1"/>
                </a:solidFill>
                <a:latin typeface="KARINE" pitchFamily="2" charset="0"/>
              </a:defRPr>
            </a:lvl3pPr>
            <a:lvl4pPr marL="1600200" indent="-228600">
              <a:defRPr sz="3200">
                <a:solidFill>
                  <a:schemeClr val="tx1"/>
                </a:solidFill>
                <a:latin typeface="KARINE" pitchFamily="2" charset="0"/>
              </a:defRPr>
            </a:lvl4pPr>
            <a:lvl5pPr marL="2057400" indent="-228600">
              <a:defRPr sz="3200">
                <a:solidFill>
                  <a:schemeClr val="tx1"/>
                </a:solidFill>
                <a:latin typeface="KARINE" pitchFamily="2" charset="0"/>
              </a:defRPr>
            </a:lvl5pPr>
            <a:lvl6pPr marL="2514600" indent="-228600" algn="ctr" eaLnBrk="0" fontAlgn="base" hangingPunct="0">
              <a:spcBef>
                <a:spcPct val="0"/>
              </a:spcBef>
              <a:spcAft>
                <a:spcPct val="0"/>
              </a:spcAft>
              <a:defRPr sz="3200">
                <a:solidFill>
                  <a:schemeClr val="tx1"/>
                </a:solidFill>
                <a:latin typeface="KARINE" pitchFamily="2" charset="0"/>
              </a:defRPr>
            </a:lvl6pPr>
            <a:lvl7pPr marL="2971800" indent="-228600" algn="ctr" eaLnBrk="0" fontAlgn="base" hangingPunct="0">
              <a:spcBef>
                <a:spcPct val="0"/>
              </a:spcBef>
              <a:spcAft>
                <a:spcPct val="0"/>
              </a:spcAft>
              <a:defRPr sz="3200">
                <a:solidFill>
                  <a:schemeClr val="tx1"/>
                </a:solidFill>
                <a:latin typeface="KARINE" pitchFamily="2" charset="0"/>
              </a:defRPr>
            </a:lvl7pPr>
            <a:lvl8pPr marL="3429000" indent="-228600" algn="ctr" eaLnBrk="0" fontAlgn="base" hangingPunct="0">
              <a:spcBef>
                <a:spcPct val="0"/>
              </a:spcBef>
              <a:spcAft>
                <a:spcPct val="0"/>
              </a:spcAft>
              <a:defRPr sz="3200">
                <a:solidFill>
                  <a:schemeClr val="tx1"/>
                </a:solidFill>
                <a:latin typeface="KARINE" pitchFamily="2" charset="0"/>
              </a:defRPr>
            </a:lvl8pPr>
            <a:lvl9pPr marL="3886200" indent="-228600" algn="ctr" eaLnBrk="0" fontAlgn="base" hangingPunct="0">
              <a:spcBef>
                <a:spcPct val="0"/>
              </a:spcBef>
              <a:spcAft>
                <a:spcPct val="0"/>
              </a:spcAft>
              <a:defRPr sz="3200">
                <a:solidFill>
                  <a:schemeClr val="tx1"/>
                </a:solidFill>
                <a:latin typeface="KARINE" pitchFamily="2" charset="0"/>
              </a:defRPr>
            </a:lvl9pPr>
          </a:lstStyle>
          <a:p>
            <a:endParaRPr lang="en-GB" altLang="en-US"/>
          </a:p>
        </p:txBody>
      </p:sp>
      <p:sp>
        <p:nvSpPr>
          <p:cNvPr id="15" name="Oval 12"/>
          <p:cNvSpPr>
            <a:spLocks noChangeArrowheads="1"/>
          </p:cNvSpPr>
          <p:nvPr/>
        </p:nvSpPr>
        <p:spPr bwMode="auto">
          <a:xfrm>
            <a:off x="3606800" y="2180895"/>
            <a:ext cx="304800" cy="304800"/>
          </a:xfrm>
          <a:prstGeom prst="ellipse">
            <a:avLst/>
          </a:prstGeom>
          <a:solidFill>
            <a:srgbClr val="13D921"/>
          </a:solidFill>
          <a:ln w="9525">
            <a:solidFill>
              <a:srgbClr val="13D921"/>
            </a:solidFill>
            <a:round/>
            <a:headEnd/>
            <a:tailEnd/>
          </a:ln>
        </p:spPr>
        <p:txBody>
          <a:bodyPr wrap="none" anchor="ctr"/>
          <a:lstStyle>
            <a:lvl1pPr>
              <a:defRPr sz="3200">
                <a:solidFill>
                  <a:schemeClr val="tx1"/>
                </a:solidFill>
                <a:latin typeface="KARINE" pitchFamily="2" charset="0"/>
              </a:defRPr>
            </a:lvl1pPr>
            <a:lvl2pPr marL="742950" indent="-285750">
              <a:defRPr sz="3200">
                <a:solidFill>
                  <a:schemeClr val="tx1"/>
                </a:solidFill>
                <a:latin typeface="KARINE" pitchFamily="2" charset="0"/>
              </a:defRPr>
            </a:lvl2pPr>
            <a:lvl3pPr marL="1143000" indent="-228600">
              <a:defRPr sz="3200">
                <a:solidFill>
                  <a:schemeClr val="tx1"/>
                </a:solidFill>
                <a:latin typeface="KARINE" pitchFamily="2" charset="0"/>
              </a:defRPr>
            </a:lvl3pPr>
            <a:lvl4pPr marL="1600200" indent="-228600">
              <a:defRPr sz="3200">
                <a:solidFill>
                  <a:schemeClr val="tx1"/>
                </a:solidFill>
                <a:latin typeface="KARINE" pitchFamily="2" charset="0"/>
              </a:defRPr>
            </a:lvl4pPr>
            <a:lvl5pPr marL="2057400" indent="-228600">
              <a:defRPr sz="3200">
                <a:solidFill>
                  <a:schemeClr val="tx1"/>
                </a:solidFill>
                <a:latin typeface="KARINE" pitchFamily="2" charset="0"/>
              </a:defRPr>
            </a:lvl5pPr>
            <a:lvl6pPr marL="2514600" indent="-228600" algn="ctr" eaLnBrk="0" fontAlgn="base" hangingPunct="0">
              <a:spcBef>
                <a:spcPct val="0"/>
              </a:spcBef>
              <a:spcAft>
                <a:spcPct val="0"/>
              </a:spcAft>
              <a:defRPr sz="3200">
                <a:solidFill>
                  <a:schemeClr val="tx1"/>
                </a:solidFill>
                <a:latin typeface="KARINE" pitchFamily="2" charset="0"/>
              </a:defRPr>
            </a:lvl6pPr>
            <a:lvl7pPr marL="2971800" indent="-228600" algn="ctr" eaLnBrk="0" fontAlgn="base" hangingPunct="0">
              <a:spcBef>
                <a:spcPct val="0"/>
              </a:spcBef>
              <a:spcAft>
                <a:spcPct val="0"/>
              </a:spcAft>
              <a:defRPr sz="3200">
                <a:solidFill>
                  <a:schemeClr val="tx1"/>
                </a:solidFill>
                <a:latin typeface="KARINE" pitchFamily="2" charset="0"/>
              </a:defRPr>
            </a:lvl7pPr>
            <a:lvl8pPr marL="3429000" indent="-228600" algn="ctr" eaLnBrk="0" fontAlgn="base" hangingPunct="0">
              <a:spcBef>
                <a:spcPct val="0"/>
              </a:spcBef>
              <a:spcAft>
                <a:spcPct val="0"/>
              </a:spcAft>
              <a:defRPr sz="3200">
                <a:solidFill>
                  <a:schemeClr val="tx1"/>
                </a:solidFill>
                <a:latin typeface="KARINE" pitchFamily="2" charset="0"/>
              </a:defRPr>
            </a:lvl8pPr>
            <a:lvl9pPr marL="3886200" indent="-228600" algn="ctr" eaLnBrk="0" fontAlgn="base" hangingPunct="0">
              <a:spcBef>
                <a:spcPct val="0"/>
              </a:spcBef>
              <a:spcAft>
                <a:spcPct val="0"/>
              </a:spcAft>
              <a:defRPr sz="3200">
                <a:solidFill>
                  <a:schemeClr val="tx1"/>
                </a:solidFill>
                <a:latin typeface="KARINE" pitchFamily="2" charset="0"/>
              </a:defRPr>
            </a:lvl9pPr>
          </a:lstStyle>
          <a:p>
            <a:endParaRPr lang="en-GB" altLang="en-US"/>
          </a:p>
        </p:txBody>
      </p:sp>
      <p:sp>
        <p:nvSpPr>
          <p:cNvPr id="16" name="Oval 13"/>
          <p:cNvSpPr>
            <a:spLocks noChangeArrowheads="1"/>
          </p:cNvSpPr>
          <p:nvPr/>
        </p:nvSpPr>
        <p:spPr bwMode="auto">
          <a:xfrm>
            <a:off x="4521200" y="4543095"/>
            <a:ext cx="304800" cy="304800"/>
          </a:xfrm>
          <a:prstGeom prst="ellipse">
            <a:avLst/>
          </a:prstGeom>
          <a:solidFill>
            <a:srgbClr val="13D921"/>
          </a:solidFill>
          <a:ln w="9525">
            <a:solidFill>
              <a:srgbClr val="13D921"/>
            </a:solidFill>
            <a:round/>
            <a:headEnd/>
            <a:tailEnd/>
          </a:ln>
        </p:spPr>
        <p:txBody>
          <a:bodyPr wrap="none" anchor="ctr"/>
          <a:lstStyle>
            <a:lvl1pPr>
              <a:defRPr sz="3200">
                <a:solidFill>
                  <a:schemeClr val="tx1"/>
                </a:solidFill>
                <a:latin typeface="KARINE" pitchFamily="2" charset="0"/>
              </a:defRPr>
            </a:lvl1pPr>
            <a:lvl2pPr marL="742950" indent="-285750">
              <a:defRPr sz="3200">
                <a:solidFill>
                  <a:schemeClr val="tx1"/>
                </a:solidFill>
                <a:latin typeface="KARINE" pitchFamily="2" charset="0"/>
              </a:defRPr>
            </a:lvl2pPr>
            <a:lvl3pPr marL="1143000" indent="-228600">
              <a:defRPr sz="3200">
                <a:solidFill>
                  <a:schemeClr val="tx1"/>
                </a:solidFill>
                <a:latin typeface="KARINE" pitchFamily="2" charset="0"/>
              </a:defRPr>
            </a:lvl3pPr>
            <a:lvl4pPr marL="1600200" indent="-228600">
              <a:defRPr sz="3200">
                <a:solidFill>
                  <a:schemeClr val="tx1"/>
                </a:solidFill>
                <a:latin typeface="KARINE" pitchFamily="2" charset="0"/>
              </a:defRPr>
            </a:lvl4pPr>
            <a:lvl5pPr marL="2057400" indent="-228600">
              <a:defRPr sz="3200">
                <a:solidFill>
                  <a:schemeClr val="tx1"/>
                </a:solidFill>
                <a:latin typeface="KARINE" pitchFamily="2" charset="0"/>
              </a:defRPr>
            </a:lvl5pPr>
            <a:lvl6pPr marL="2514600" indent="-228600" algn="ctr" eaLnBrk="0" fontAlgn="base" hangingPunct="0">
              <a:spcBef>
                <a:spcPct val="0"/>
              </a:spcBef>
              <a:spcAft>
                <a:spcPct val="0"/>
              </a:spcAft>
              <a:defRPr sz="3200">
                <a:solidFill>
                  <a:schemeClr val="tx1"/>
                </a:solidFill>
                <a:latin typeface="KARINE" pitchFamily="2" charset="0"/>
              </a:defRPr>
            </a:lvl6pPr>
            <a:lvl7pPr marL="2971800" indent="-228600" algn="ctr" eaLnBrk="0" fontAlgn="base" hangingPunct="0">
              <a:spcBef>
                <a:spcPct val="0"/>
              </a:spcBef>
              <a:spcAft>
                <a:spcPct val="0"/>
              </a:spcAft>
              <a:defRPr sz="3200">
                <a:solidFill>
                  <a:schemeClr val="tx1"/>
                </a:solidFill>
                <a:latin typeface="KARINE" pitchFamily="2" charset="0"/>
              </a:defRPr>
            </a:lvl7pPr>
            <a:lvl8pPr marL="3429000" indent="-228600" algn="ctr" eaLnBrk="0" fontAlgn="base" hangingPunct="0">
              <a:spcBef>
                <a:spcPct val="0"/>
              </a:spcBef>
              <a:spcAft>
                <a:spcPct val="0"/>
              </a:spcAft>
              <a:defRPr sz="3200">
                <a:solidFill>
                  <a:schemeClr val="tx1"/>
                </a:solidFill>
                <a:latin typeface="KARINE" pitchFamily="2" charset="0"/>
              </a:defRPr>
            </a:lvl8pPr>
            <a:lvl9pPr marL="3886200" indent="-228600" algn="ctr" eaLnBrk="0" fontAlgn="base" hangingPunct="0">
              <a:spcBef>
                <a:spcPct val="0"/>
              </a:spcBef>
              <a:spcAft>
                <a:spcPct val="0"/>
              </a:spcAft>
              <a:defRPr sz="3200">
                <a:solidFill>
                  <a:schemeClr val="tx1"/>
                </a:solidFill>
                <a:latin typeface="KARINE" pitchFamily="2" charset="0"/>
              </a:defRPr>
            </a:lvl9pPr>
          </a:lstStyle>
          <a:p>
            <a:endParaRPr lang="en-GB" altLang="en-US"/>
          </a:p>
        </p:txBody>
      </p:sp>
      <p:sp>
        <p:nvSpPr>
          <p:cNvPr id="17" name="Oval 14"/>
          <p:cNvSpPr>
            <a:spLocks noChangeArrowheads="1"/>
          </p:cNvSpPr>
          <p:nvPr/>
        </p:nvSpPr>
        <p:spPr bwMode="auto">
          <a:xfrm>
            <a:off x="5588000" y="4466895"/>
            <a:ext cx="304800" cy="304800"/>
          </a:xfrm>
          <a:prstGeom prst="ellipse">
            <a:avLst/>
          </a:prstGeom>
          <a:solidFill>
            <a:srgbClr val="13D921"/>
          </a:solidFill>
          <a:ln w="9525">
            <a:solidFill>
              <a:srgbClr val="13D921"/>
            </a:solidFill>
            <a:round/>
            <a:headEnd/>
            <a:tailEnd/>
          </a:ln>
        </p:spPr>
        <p:txBody>
          <a:bodyPr wrap="none" anchor="ctr"/>
          <a:lstStyle>
            <a:lvl1pPr>
              <a:defRPr sz="3200">
                <a:solidFill>
                  <a:schemeClr val="tx1"/>
                </a:solidFill>
                <a:latin typeface="KARINE" pitchFamily="2" charset="0"/>
              </a:defRPr>
            </a:lvl1pPr>
            <a:lvl2pPr marL="742950" indent="-285750">
              <a:defRPr sz="3200">
                <a:solidFill>
                  <a:schemeClr val="tx1"/>
                </a:solidFill>
                <a:latin typeface="KARINE" pitchFamily="2" charset="0"/>
              </a:defRPr>
            </a:lvl2pPr>
            <a:lvl3pPr marL="1143000" indent="-228600">
              <a:defRPr sz="3200">
                <a:solidFill>
                  <a:schemeClr val="tx1"/>
                </a:solidFill>
                <a:latin typeface="KARINE" pitchFamily="2" charset="0"/>
              </a:defRPr>
            </a:lvl3pPr>
            <a:lvl4pPr marL="1600200" indent="-228600">
              <a:defRPr sz="3200">
                <a:solidFill>
                  <a:schemeClr val="tx1"/>
                </a:solidFill>
                <a:latin typeface="KARINE" pitchFamily="2" charset="0"/>
              </a:defRPr>
            </a:lvl4pPr>
            <a:lvl5pPr marL="2057400" indent="-228600">
              <a:defRPr sz="3200">
                <a:solidFill>
                  <a:schemeClr val="tx1"/>
                </a:solidFill>
                <a:latin typeface="KARINE" pitchFamily="2" charset="0"/>
              </a:defRPr>
            </a:lvl5pPr>
            <a:lvl6pPr marL="2514600" indent="-228600" algn="ctr" eaLnBrk="0" fontAlgn="base" hangingPunct="0">
              <a:spcBef>
                <a:spcPct val="0"/>
              </a:spcBef>
              <a:spcAft>
                <a:spcPct val="0"/>
              </a:spcAft>
              <a:defRPr sz="3200">
                <a:solidFill>
                  <a:schemeClr val="tx1"/>
                </a:solidFill>
                <a:latin typeface="KARINE" pitchFamily="2" charset="0"/>
              </a:defRPr>
            </a:lvl6pPr>
            <a:lvl7pPr marL="2971800" indent="-228600" algn="ctr" eaLnBrk="0" fontAlgn="base" hangingPunct="0">
              <a:spcBef>
                <a:spcPct val="0"/>
              </a:spcBef>
              <a:spcAft>
                <a:spcPct val="0"/>
              </a:spcAft>
              <a:defRPr sz="3200">
                <a:solidFill>
                  <a:schemeClr val="tx1"/>
                </a:solidFill>
                <a:latin typeface="KARINE" pitchFamily="2" charset="0"/>
              </a:defRPr>
            </a:lvl7pPr>
            <a:lvl8pPr marL="3429000" indent="-228600" algn="ctr" eaLnBrk="0" fontAlgn="base" hangingPunct="0">
              <a:spcBef>
                <a:spcPct val="0"/>
              </a:spcBef>
              <a:spcAft>
                <a:spcPct val="0"/>
              </a:spcAft>
              <a:defRPr sz="3200">
                <a:solidFill>
                  <a:schemeClr val="tx1"/>
                </a:solidFill>
                <a:latin typeface="KARINE" pitchFamily="2" charset="0"/>
              </a:defRPr>
            </a:lvl8pPr>
            <a:lvl9pPr marL="3886200" indent="-228600" algn="ctr" eaLnBrk="0" fontAlgn="base" hangingPunct="0">
              <a:spcBef>
                <a:spcPct val="0"/>
              </a:spcBef>
              <a:spcAft>
                <a:spcPct val="0"/>
              </a:spcAft>
              <a:defRPr sz="3200">
                <a:solidFill>
                  <a:schemeClr val="tx1"/>
                </a:solidFill>
                <a:latin typeface="KARINE" pitchFamily="2" charset="0"/>
              </a:defRPr>
            </a:lvl9pPr>
          </a:lstStyle>
          <a:p>
            <a:endParaRPr lang="en-GB" altLang="en-US"/>
          </a:p>
        </p:txBody>
      </p:sp>
      <p:sp>
        <p:nvSpPr>
          <p:cNvPr id="18" name="Oval 15"/>
          <p:cNvSpPr>
            <a:spLocks noChangeArrowheads="1"/>
          </p:cNvSpPr>
          <p:nvPr/>
        </p:nvSpPr>
        <p:spPr bwMode="auto">
          <a:xfrm>
            <a:off x="5969000" y="3781095"/>
            <a:ext cx="304800" cy="304800"/>
          </a:xfrm>
          <a:prstGeom prst="ellipse">
            <a:avLst/>
          </a:prstGeom>
          <a:solidFill>
            <a:srgbClr val="13D921"/>
          </a:solidFill>
          <a:ln w="9525">
            <a:solidFill>
              <a:srgbClr val="13D921"/>
            </a:solidFill>
            <a:round/>
            <a:headEnd/>
            <a:tailEnd/>
          </a:ln>
        </p:spPr>
        <p:txBody>
          <a:bodyPr wrap="none" anchor="ctr"/>
          <a:lstStyle>
            <a:lvl1pPr>
              <a:defRPr sz="3200">
                <a:solidFill>
                  <a:schemeClr val="tx1"/>
                </a:solidFill>
                <a:latin typeface="KARINE" pitchFamily="2" charset="0"/>
              </a:defRPr>
            </a:lvl1pPr>
            <a:lvl2pPr marL="742950" indent="-285750">
              <a:defRPr sz="3200">
                <a:solidFill>
                  <a:schemeClr val="tx1"/>
                </a:solidFill>
                <a:latin typeface="KARINE" pitchFamily="2" charset="0"/>
              </a:defRPr>
            </a:lvl2pPr>
            <a:lvl3pPr marL="1143000" indent="-228600">
              <a:defRPr sz="3200">
                <a:solidFill>
                  <a:schemeClr val="tx1"/>
                </a:solidFill>
                <a:latin typeface="KARINE" pitchFamily="2" charset="0"/>
              </a:defRPr>
            </a:lvl3pPr>
            <a:lvl4pPr marL="1600200" indent="-228600">
              <a:defRPr sz="3200">
                <a:solidFill>
                  <a:schemeClr val="tx1"/>
                </a:solidFill>
                <a:latin typeface="KARINE" pitchFamily="2" charset="0"/>
              </a:defRPr>
            </a:lvl4pPr>
            <a:lvl5pPr marL="2057400" indent="-228600">
              <a:defRPr sz="3200">
                <a:solidFill>
                  <a:schemeClr val="tx1"/>
                </a:solidFill>
                <a:latin typeface="KARINE" pitchFamily="2" charset="0"/>
              </a:defRPr>
            </a:lvl5pPr>
            <a:lvl6pPr marL="2514600" indent="-228600" algn="ctr" eaLnBrk="0" fontAlgn="base" hangingPunct="0">
              <a:spcBef>
                <a:spcPct val="0"/>
              </a:spcBef>
              <a:spcAft>
                <a:spcPct val="0"/>
              </a:spcAft>
              <a:defRPr sz="3200">
                <a:solidFill>
                  <a:schemeClr val="tx1"/>
                </a:solidFill>
                <a:latin typeface="KARINE" pitchFamily="2" charset="0"/>
              </a:defRPr>
            </a:lvl6pPr>
            <a:lvl7pPr marL="2971800" indent="-228600" algn="ctr" eaLnBrk="0" fontAlgn="base" hangingPunct="0">
              <a:spcBef>
                <a:spcPct val="0"/>
              </a:spcBef>
              <a:spcAft>
                <a:spcPct val="0"/>
              </a:spcAft>
              <a:defRPr sz="3200">
                <a:solidFill>
                  <a:schemeClr val="tx1"/>
                </a:solidFill>
                <a:latin typeface="KARINE" pitchFamily="2" charset="0"/>
              </a:defRPr>
            </a:lvl7pPr>
            <a:lvl8pPr marL="3429000" indent="-228600" algn="ctr" eaLnBrk="0" fontAlgn="base" hangingPunct="0">
              <a:spcBef>
                <a:spcPct val="0"/>
              </a:spcBef>
              <a:spcAft>
                <a:spcPct val="0"/>
              </a:spcAft>
              <a:defRPr sz="3200">
                <a:solidFill>
                  <a:schemeClr val="tx1"/>
                </a:solidFill>
                <a:latin typeface="KARINE" pitchFamily="2" charset="0"/>
              </a:defRPr>
            </a:lvl8pPr>
            <a:lvl9pPr marL="3886200" indent="-228600" algn="ctr" eaLnBrk="0" fontAlgn="base" hangingPunct="0">
              <a:spcBef>
                <a:spcPct val="0"/>
              </a:spcBef>
              <a:spcAft>
                <a:spcPct val="0"/>
              </a:spcAft>
              <a:defRPr sz="3200">
                <a:solidFill>
                  <a:schemeClr val="tx1"/>
                </a:solidFill>
                <a:latin typeface="KARINE" pitchFamily="2" charset="0"/>
              </a:defRPr>
            </a:lvl9pPr>
          </a:lstStyle>
          <a:p>
            <a:endParaRPr lang="en-GB" altLang="en-US"/>
          </a:p>
        </p:txBody>
      </p:sp>
      <p:sp>
        <p:nvSpPr>
          <p:cNvPr id="19" name="Oval 16"/>
          <p:cNvSpPr>
            <a:spLocks noChangeArrowheads="1"/>
          </p:cNvSpPr>
          <p:nvPr/>
        </p:nvSpPr>
        <p:spPr bwMode="auto">
          <a:xfrm>
            <a:off x="6959600" y="3781095"/>
            <a:ext cx="304800" cy="304800"/>
          </a:xfrm>
          <a:prstGeom prst="ellipse">
            <a:avLst/>
          </a:prstGeom>
          <a:solidFill>
            <a:srgbClr val="13D921"/>
          </a:solidFill>
          <a:ln w="9525">
            <a:solidFill>
              <a:srgbClr val="13D921"/>
            </a:solidFill>
            <a:round/>
            <a:headEnd/>
            <a:tailEnd/>
          </a:ln>
        </p:spPr>
        <p:txBody>
          <a:bodyPr wrap="none" anchor="ctr"/>
          <a:lstStyle>
            <a:lvl1pPr>
              <a:defRPr sz="3200">
                <a:solidFill>
                  <a:schemeClr val="tx1"/>
                </a:solidFill>
                <a:latin typeface="KARINE" pitchFamily="2" charset="0"/>
              </a:defRPr>
            </a:lvl1pPr>
            <a:lvl2pPr marL="742950" indent="-285750">
              <a:defRPr sz="3200">
                <a:solidFill>
                  <a:schemeClr val="tx1"/>
                </a:solidFill>
                <a:latin typeface="KARINE" pitchFamily="2" charset="0"/>
              </a:defRPr>
            </a:lvl2pPr>
            <a:lvl3pPr marL="1143000" indent="-228600">
              <a:defRPr sz="3200">
                <a:solidFill>
                  <a:schemeClr val="tx1"/>
                </a:solidFill>
                <a:latin typeface="KARINE" pitchFamily="2" charset="0"/>
              </a:defRPr>
            </a:lvl3pPr>
            <a:lvl4pPr marL="1600200" indent="-228600">
              <a:defRPr sz="3200">
                <a:solidFill>
                  <a:schemeClr val="tx1"/>
                </a:solidFill>
                <a:latin typeface="KARINE" pitchFamily="2" charset="0"/>
              </a:defRPr>
            </a:lvl4pPr>
            <a:lvl5pPr marL="2057400" indent="-228600">
              <a:defRPr sz="3200">
                <a:solidFill>
                  <a:schemeClr val="tx1"/>
                </a:solidFill>
                <a:latin typeface="KARINE" pitchFamily="2" charset="0"/>
              </a:defRPr>
            </a:lvl5pPr>
            <a:lvl6pPr marL="2514600" indent="-228600" algn="ctr" eaLnBrk="0" fontAlgn="base" hangingPunct="0">
              <a:spcBef>
                <a:spcPct val="0"/>
              </a:spcBef>
              <a:spcAft>
                <a:spcPct val="0"/>
              </a:spcAft>
              <a:defRPr sz="3200">
                <a:solidFill>
                  <a:schemeClr val="tx1"/>
                </a:solidFill>
                <a:latin typeface="KARINE" pitchFamily="2" charset="0"/>
              </a:defRPr>
            </a:lvl6pPr>
            <a:lvl7pPr marL="2971800" indent="-228600" algn="ctr" eaLnBrk="0" fontAlgn="base" hangingPunct="0">
              <a:spcBef>
                <a:spcPct val="0"/>
              </a:spcBef>
              <a:spcAft>
                <a:spcPct val="0"/>
              </a:spcAft>
              <a:defRPr sz="3200">
                <a:solidFill>
                  <a:schemeClr val="tx1"/>
                </a:solidFill>
                <a:latin typeface="KARINE" pitchFamily="2" charset="0"/>
              </a:defRPr>
            </a:lvl7pPr>
            <a:lvl8pPr marL="3429000" indent="-228600" algn="ctr" eaLnBrk="0" fontAlgn="base" hangingPunct="0">
              <a:spcBef>
                <a:spcPct val="0"/>
              </a:spcBef>
              <a:spcAft>
                <a:spcPct val="0"/>
              </a:spcAft>
              <a:defRPr sz="3200">
                <a:solidFill>
                  <a:schemeClr val="tx1"/>
                </a:solidFill>
                <a:latin typeface="KARINE" pitchFamily="2" charset="0"/>
              </a:defRPr>
            </a:lvl8pPr>
            <a:lvl9pPr marL="3886200" indent="-228600" algn="ctr" eaLnBrk="0" fontAlgn="base" hangingPunct="0">
              <a:spcBef>
                <a:spcPct val="0"/>
              </a:spcBef>
              <a:spcAft>
                <a:spcPct val="0"/>
              </a:spcAft>
              <a:defRPr sz="3200">
                <a:solidFill>
                  <a:schemeClr val="tx1"/>
                </a:solidFill>
                <a:latin typeface="KARINE" pitchFamily="2" charset="0"/>
              </a:defRPr>
            </a:lvl9pPr>
          </a:lstStyle>
          <a:p>
            <a:endParaRPr lang="en-GB" altLang="en-US"/>
          </a:p>
        </p:txBody>
      </p:sp>
      <p:sp>
        <p:nvSpPr>
          <p:cNvPr id="20" name="Oval 17"/>
          <p:cNvSpPr>
            <a:spLocks noChangeArrowheads="1"/>
          </p:cNvSpPr>
          <p:nvPr/>
        </p:nvSpPr>
        <p:spPr bwMode="auto">
          <a:xfrm>
            <a:off x="5816600" y="3095295"/>
            <a:ext cx="304800" cy="304800"/>
          </a:xfrm>
          <a:prstGeom prst="ellipse">
            <a:avLst/>
          </a:prstGeom>
          <a:solidFill>
            <a:srgbClr val="13D921"/>
          </a:solidFill>
          <a:ln w="9525">
            <a:solidFill>
              <a:srgbClr val="13D921"/>
            </a:solidFill>
            <a:round/>
            <a:headEnd/>
            <a:tailEnd/>
          </a:ln>
        </p:spPr>
        <p:txBody>
          <a:bodyPr wrap="none" anchor="ctr"/>
          <a:lstStyle>
            <a:lvl1pPr>
              <a:defRPr sz="3200">
                <a:solidFill>
                  <a:schemeClr val="tx1"/>
                </a:solidFill>
                <a:latin typeface="KARINE" pitchFamily="2" charset="0"/>
              </a:defRPr>
            </a:lvl1pPr>
            <a:lvl2pPr marL="742950" indent="-285750">
              <a:defRPr sz="3200">
                <a:solidFill>
                  <a:schemeClr val="tx1"/>
                </a:solidFill>
                <a:latin typeface="KARINE" pitchFamily="2" charset="0"/>
              </a:defRPr>
            </a:lvl2pPr>
            <a:lvl3pPr marL="1143000" indent="-228600">
              <a:defRPr sz="3200">
                <a:solidFill>
                  <a:schemeClr val="tx1"/>
                </a:solidFill>
                <a:latin typeface="KARINE" pitchFamily="2" charset="0"/>
              </a:defRPr>
            </a:lvl3pPr>
            <a:lvl4pPr marL="1600200" indent="-228600">
              <a:defRPr sz="3200">
                <a:solidFill>
                  <a:schemeClr val="tx1"/>
                </a:solidFill>
                <a:latin typeface="KARINE" pitchFamily="2" charset="0"/>
              </a:defRPr>
            </a:lvl4pPr>
            <a:lvl5pPr marL="2057400" indent="-228600">
              <a:defRPr sz="3200">
                <a:solidFill>
                  <a:schemeClr val="tx1"/>
                </a:solidFill>
                <a:latin typeface="KARINE" pitchFamily="2" charset="0"/>
              </a:defRPr>
            </a:lvl5pPr>
            <a:lvl6pPr marL="2514600" indent="-228600" algn="ctr" eaLnBrk="0" fontAlgn="base" hangingPunct="0">
              <a:spcBef>
                <a:spcPct val="0"/>
              </a:spcBef>
              <a:spcAft>
                <a:spcPct val="0"/>
              </a:spcAft>
              <a:defRPr sz="3200">
                <a:solidFill>
                  <a:schemeClr val="tx1"/>
                </a:solidFill>
                <a:latin typeface="KARINE" pitchFamily="2" charset="0"/>
              </a:defRPr>
            </a:lvl6pPr>
            <a:lvl7pPr marL="2971800" indent="-228600" algn="ctr" eaLnBrk="0" fontAlgn="base" hangingPunct="0">
              <a:spcBef>
                <a:spcPct val="0"/>
              </a:spcBef>
              <a:spcAft>
                <a:spcPct val="0"/>
              </a:spcAft>
              <a:defRPr sz="3200">
                <a:solidFill>
                  <a:schemeClr val="tx1"/>
                </a:solidFill>
                <a:latin typeface="KARINE" pitchFamily="2" charset="0"/>
              </a:defRPr>
            </a:lvl7pPr>
            <a:lvl8pPr marL="3429000" indent="-228600" algn="ctr" eaLnBrk="0" fontAlgn="base" hangingPunct="0">
              <a:spcBef>
                <a:spcPct val="0"/>
              </a:spcBef>
              <a:spcAft>
                <a:spcPct val="0"/>
              </a:spcAft>
              <a:defRPr sz="3200">
                <a:solidFill>
                  <a:schemeClr val="tx1"/>
                </a:solidFill>
                <a:latin typeface="KARINE" pitchFamily="2" charset="0"/>
              </a:defRPr>
            </a:lvl8pPr>
            <a:lvl9pPr marL="3886200" indent="-228600" algn="ctr" eaLnBrk="0" fontAlgn="base" hangingPunct="0">
              <a:spcBef>
                <a:spcPct val="0"/>
              </a:spcBef>
              <a:spcAft>
                <a:spcPct val="0"/>
              </a:spcAft>
              <a:defRPr sz="3200">
                <a:solidFill>
                  <a:schemeClr val="tx1"/>
                </a:solidFill>
                <a:latin typeface="KARINE" pitchFamily="2" charset="0"/>
              </a:defRPr>
            </a:lvl9pPr>
          </a:lstStyle>
          <a:p>
            <a:endParaRPr lang="en-GB" altLang="en-US"/>
          </a:p>
        </p:txBody>
      </p:sp>
      <p:sp>
        <p:nvSpPr>
          <p:cNvPr id="21" name="Oval 18"/>
          <p:cNvSpPr>
            <a:spLocks noChangeArrowheads="1"/>
          </p:cNvSpPr>
          <p:nvPr/>
        </p:nvSpPr>
        <p:spPr bwMode="auto">
          <a:xfrm>
            <a:off x="1168400" y="4314495"/>
            <a:ext cx="304800" cy="304800"/>
          </a:xfrm>
          <a:prstGeom prst="ellipse">
            <a:avLst/>
          </a:prstGeom>
          <a:solidFill>
            <a:srgbClr val="00FF00"/>
          </a:solidFill>
          <a:ln>
            <a:noFill/>
          </a:ln>
          <a:extLst/>
        </p:spPr>
        <p:txBody>
          <a:bodyPr wrap="none" anchor="ctr"/>
          <a:lstStyle>
            <a:lvl1pPr>
              <a:defRPr sz="3200">
                <a:solidFill>
                  <a:schemeClr val="tx1"/>
                </a:solidFill>
                <a:latin typeface="KARINE" pitchFamily="2" charset="0"/>
              </a:defRPr>
            </a:lvl1pPr>
            <a:lvl2pPr marL="742950" indent="-285750">
              <a:defRPr sz="3200">
                <a:solidFill>
                  <a:schemeClr val="tx1"/>
                </a:solidFill>
                <a:latin typeface="KARINE" pitchFamily="2" charset="0"/>
              </a:defRPr>
            </a:lvl2pPr>
            <a:lvl3pPr marL="1143000" indent="-228600">
              <a:defRPr sz="3200">
                <a:solidFill>
                  <a:schemeClr val="tx1"/>
                </a:solidFill>
                <a:latin typeface="KARINE" pitchFamily="2" charset="0"/>
              </a:defRPr>
            </a:lvl3pPr>
            <a:lvl4pPr marL="1600200" indent="-228600">
              <a:defRPr sz="3200">
                <a:solidFill>
                  <a:schemeClr val="tx1"/>
                </a:solidFill>
                <a:latin typeface="KARINE" pitchFamily="2" charset="0"/>
              </a:defRPr>
            </a:lvl4pPr>
            <a:lvl5pPr marL="2057400" indent="-228600">
              <a:defRPr sz="3200">
                <a:solidFill>
                  <a:schemeClr val="tx1"/>
                </a:solidFill>
                <a:latin typeface="KARINE" pitchFamily="2" charset="0"/>
              </a:defRPr>
            </a:lvl5pPr>
            <a:lvl6pPr marL="2514600" indent="-228600" algn="ctr" eaLnBrk="0" fontAlgn="base" hangingPunct="0">
              <a:spcBef>
                <a:spcPct val="0"/>
              </a:spcBef>
              <a:spcAft>
                <a:spcPct val="0"/>
              </a:spcAft>
              <a:defRPr sz="3200">
                <a:solidFill>
                  <a:schemeClr val="tx1"/>
                </a:solidFill>
                <a:latin typeface="KARINE" pitchFamily="2" charset="0"/>
              </a:defRPr>
            </a:lvl6pPr>
            <a:lvl7pPr marL="2971800" indent="-228600" algn="ctr" eaLnBrk="0" fontAlgn="base" hangingPunct="0">
              <a:spcBef>
                <a:spcPct val="0"/>
              </a:spcBef>
              <a:spcAft>
                <a:spcPct val="0"/>
              </a:spcAft>
              <a:defRPr sz="3200">
                <a:solidFill>
                  <a:schemeClr val="tx1"/>
                </a:solidFill>
                <a:latin typeface="KARINE" pitchFamily="2" charset="0"/>
              </a:defRPr>
            </a:lvl7pPr>
            <a:lvl8pPr marL="3429000" indent="-228600" algn="ctr" eaLnBrk="0" fontAlgn="base" hangingPunct="0">
              <a:spcBef>
                <a:spcPct val="0"/>
              </a:spcBef>
              <a:spcAft>
                <a:spcPct val="0"/>
              </a:spcAft>
              <a:defRPr sz="3200">
                <a:solidFill>
                  <a:schemeClr val="tx1"/>
                </a:solidFill>
                <a:latin typeface="KARINE" pitchFamily="2" charset="0"/>
              </a:defRPr>
            </a:lvl8pPr>
            <a:lvl9pPr marL="3886200" indent="-228600" algn="ctr" eaLnBrk="0" fontAlgn="base" hangingPunct="0">
              <a:spcBef>
                <a:spcPct val="0"/>
              </a:spcBef>
              <a:spcAft>
                <a:spcPct val="0"/>
              </a:spcAft>
              <a:defRPr sz="3200">
                <a:solidFill>
                  <a:schemeClr val="tx1"/>
                </a:solidFill>
                <a:latin typeface="KARINE" pitchFamily="2" charset="0"/>
              </a:defRPr>
            </a:lvl9pPr>
          </a:lstStyle>
          <a:p>
            <a:endParaRPr lang="en-GB" altLang="en-US"/>
          </a:p>
        </p:txBody>
      </p:sp>
      <p:sp>
        <p:nvSpPr>
          <p:cNvPr id="22" name="Oval 19"/>
          <p:cNvSpPr>
            <a:spLocks noChangeArrowheads="1"/>
          </p:cNvSpPr>
          <p:nvPr/>
        </p:nvSpPr>
        <p:spPr bwMode="auto">
          <a:xfrm>
            <a:off x="2159000" y="4924095"/>
            <a:ext cx="304800" cy="304800"/>
          </a:xfrm>
          <a:prstGeom prst="ellipse">
            <a:avLst/>
          </a:prstGeom>
          <a:solidFill>
            <a:srgbClr val="00FF00"/>
          </a:solidFill>
          <a:ln>
            <a:noFill/>
          </a:ln>
          <a:extLst/>
        </p:spPr>
        <p:txBody>
          <a:bodyPr wrap="none" anchor="ctr"/>
          <a:lstStyle>
            <a:lvl1pPr>
              <a:defRPr sz="3200">
                <a:solidFill>
                  <a:schemeClr val="tx1"/>
                </a:solidFill>
                <a:latin typeface="KARINE" pitchFamily="2" charset="0"/>
              </a:defRPr>
            </a:lvl1pPr>
            <a:lvl2pPr marL="742950" indent="-285750">
              <a:defRPr sz="3200">
                <a:solidFill>
                  <a:schemeClr val="tx1"/>
                </a:solidFill>
                <a:latin typeface="KARINE" pitchFamily="2" charset="0"/>
              </a:defRPr>
            </a:lvl2pPr>
            <a:lvl3pPr marL="1143000" indent="-228600">
              <a:defRPr sz="3200">
                <a:solidFill>
                  <a:schemeClr val="tx1"/>
                </a:solidFill>
                <a:latin typeface="KARINE" pitchFamily="2" charset="0"/>
              </a:defRPr>
            </a:lvl3pPr>
            <a:lvl4pPr marL="1600200" indent="-228600">
              <a:defRPr sz="3200">
                <a:solidFill>
                  <a:schemeClr val="tx1"/>
                </a:solidFill>
                <a:latin typeface="KARINE" pitchFamily="2" charset="0"/>
              </a:defRPr>
            </a:lvl4pPr>
            <a:lvl5pPr marL="2057400" indent="-228600">
              <a:defRPr sz="3200">
                <a:solidFill>
                  <a:schemeClr val="tx1"/>
                </a:solidFill>
                <a:latin typeface="KARINE" pitchFamily="2" charset="0"/>
              </a:defRPr>
            </a:lvl5pPr>
            <a:lvl6pPr marL="2514600" indent="-228600" algn="ctr" eaLnBrk="0" fontAlgn="base" hangingPunct="0">
              <a:spcBef>
                <a:spcPct val="0"/>
              </a:spcBef>
              <a:spcAft>
                <a:spcPct val="0"/>
              </a:spcAft>
              <a:defRPr sz="3200">
                <a:solidFill>
                  <a:schemeClr val="tx1"/>
                </a:solidFill>
                <a:latin typeface="KARINE" pitchFamily="2" charset="0"/>
              </a:defRPr>
            </a:lvl6pPr>
            <a:lvl7pPr marL="2971800" indent="-228600" algn="ctr" eaLnBrk="0" fontAlgn="base" hangingPunct="0">
              <a:spcBef>
                <a:spcPct val="0"/>
              </a:spcBef>
              <a:spcAft>
                <a:spcPct val="0"/>
              </a:spcAft>
              <a:defRPr sz="3200">
                <a:solidFill>
                  <a:schemeClr val="tx1"/>
                </a:solidFill>
                <a:latin typeface="KARINE" pitchFamily="2" charset="0"/>
              </a:defRPr>
            </a:lvl7pPr>
            <a:lvl8pPr marL="3429000" indent="-228600" algn="ctr" eaLnBrk="0" fontAlgn="base" hangingPunct="0">
              <a:spcBef>
                <a:spcPct val="0"/>
              </a:spcBef>
              <a:spcAft>
                <a:spcPct val="0"/>
              </a:spcAft>
              <a:defRPr sz="3200">
                <a:solidFill>
                  <a:schemeClr val="tx1"/>
                </a:solidFill>
                <a:latin typeface="KARINE" pitchFamily="2" charset="0"/>
              </a:defRPr>
            </a:lvl8pPr>
            <a:lvl9pPr marL="3886200" indent="-228600" algn="ctr" eaLnBrk="0" fontAlgn="base" hangingPunct="0">
              <a:spcBef>
                <a:spcPct val="0"/>
              </a:spcBef>
              <a:spcAft>
                <a:spcPct val="0"/>
              </a:spcAft>
              <a:defRPr sz="3200">
                <a:solidFill>
                  <a:schemeClr val="tx1"/>
                </a:solidFill>
                <a:latin typeface="KARINE" pitchFamily="2" charset="0"/>
              </a:defRPr>
            </a:lvl9pPr>
          </a:lstStyle>
          <a:p>
            <a:endParaRPr lang="en-GB" altLang="en-US"/>
          </a:p>
        </p:txBody>
      </p:sp>
      <p:sp>
        <p:nvSpPr>
          <p:cNvPr id="23" name="Oval 20"/>
          <p:cNvSpPr>
            <a:spLocks noChangeArrowheads="1"/>
          </p:cNvSpPr>
          <p:nvPr/>
        </p:nvSpPr>
        <p:spPr bwMode="auto">
          <a:xfrm>
            <a:off x="3149600" y="5457495"/>
            <a:ext cx="304800" cy="304800"/>
          </a:xfrm>
          <a:prstGeom prst="ellipse">
            <a:avLst/>
          </a:prstGeom>
          <a:solidFill>
            <a:srgbClr val="00FF00"/>
          </a:solidFill>
          <a:ln>
            <a:noFill/>
          </a:ln>
          <a:extLst/>
        </p:spPr>
        <p:txBody>
          <a:bodyPr wrap="none" anchor="ctr"/>
          <a:lstStyle>
            <a:lvl1pPr>
              <a:defRPr sz="3200">
                <a:solidFill>
                  <a:schemeClr val="tx1"/>
                </a:solidFill>
                <a:latin typeface="KARINE" pitchFamily="2" charset="0"/>
              </a:defRPr>
            </a:lvl1pPr>
            <a:lvl2pPr marL="742950" indent="-285750">
              <a:defRPr sz="3200">
                <a:solidFill>
                  <a:schemeClr val="tx1"/>
                </a:solidFill>
                <a:latin typeface="KARINE" pitchFamily="2" charset="0"/>
              </a:defRPr>
            </a:lvl2pPr>
            <a:lvl3pPr marL="1143000" indent="-228600">
              <a:defRPr sz="3200">
                <a:solidFill>
                  <a:schemeClr val="tx1"/>
                </a:solidFill>
                <a:latin typeface="KARINE" pitchFamily="2" charset="0"/>
              </a:defRPr>
            </a:lvl3pPr>
            <a:lvl4pPr marL="1600200" indent="-228600">
              <a:defRPr sz="3200">
                <a:solidFill>
                  <a:schemeClr val="tx1"/>
                </a:solidFill>
                <a:latin typeface="KARINE" pitchFamily="2" charset="0"/>
              </a:defRPr>
            </a:lvl4pPr>
            <a:lvl5pPr marL="2057400" indent="-228600">
              <a:defRPr sz="3200">
                <a:solidFill>
                  <a:schemeClr val="tx1"/>
                </a:solidFill>
                <a:latin typeface="KARINE" pitchFamily="2" charset="0"/>
              </a:defRPr>
            </a:lvl5pPr>
            <a:lvl6pPr marL="2514600" indent="-228600" algn="ctr" eaLnBrk="0" fontAlgn="base" hangingPunct="0">
              <a:spcBef>
                <a:spcPct val="0"/>
              </a:spcBef>
              <a:spcAft>
                <a:spcPct val="0"/>
              </a:spcAft>
              <a:defRPr sz="3200">
                <a:solidFill>
                  <a:schemeClr val="tx1"/>
                </a:solidFill>
                <a:latin typeface="KARINE" pitchFamily="2" charset="0"/>
              </a:defRPr>
            </a:lvl6pPr>
            <a:lvl7pPr marL="2971800" indent="-228600" algn="ctr" eaLnBrk="0" fontAlgn="base" hangingPunct="0">
              <a:spcBef>
                <a:spcPct val="0"/>
              </a:spcBef>
              <a:spcAft>
                <a:spcPct val="0"/>
              </a:spcAft>
              <a:defRPr sz="3200">
                <a:solidFill>
                  <a:schemeClr val="tx1"/>
                </a:solidFill>
                <a:latin typeface="KARINE" pitchFamily="2" charset="0"/>
              </a:defRPr>
            </a:lvl7pPr>
            <a:lvl8pPr marL="3429000" indent="-228600" algn="ctr" eaLnBrk="0" fontAlgn="base" hangingPunct="0">
              <a:spcBef>
                <a:spcPct val="0"/>
              </a:spcBef>
              <a:spcAft>
                <a:spcPct val="0"/>
              </a:spcAft>
              <a:defRPr sz="3200">
                <a:solidFill>
                  <a:schemeClr val="tx1"/>
                </a:solidFill>
                <a:latin typeface="KARINE" pitchFamily="2" charset="0"/>
              </a:defRPr>
            </a:lvl8pPr>
            <a:lvl9pPr marL="3886200" indent="-228600" algn="ctr" eaLnBrk="0" fontAlgn="base" hangingPunct="0">
              <a:spcBef>
                <a:spcPct val="0"/>
              </a:spcBef>
              <a:spcAft>
                <a:spcPct val="0"/>
              </a:spcAft>
              <a:defRPr sz="3200">
                <a:solidFill>
                  <a:schemeClr val="tx1"/>
                </a:solidFill>
                <a:latin typeface="KARINE" pitchFamily="2" charset="0"/>
              </a:defRPr>
            </a:lvl9pPr>
          </a:lstStyle>
          <a:p>
            <a:endParaRPr lang="en-GB" altLang="en-US"/>
          </a:p>
        </p:txBody>
      </p:sp>
      <p:sp>
        <p:nvSpPr>
          <p:cNvPr id="24" name="Oval 21"/>
          <p:cNvSpPr>
            <a:spLocks noChangeArrowheads="1"/>
          </p:cNvSpPr>
          <p:nvPr/>
        </p:nvSpPr>
        <p:spPr bwMode="auto">
          <a:xfrm>
            <a:off x="4673600" y="6219495"/>
            <a:ext cx="304800" cy="304800"/>
          </a:xfrm>
          <a:prstGeom prst="ellipse">
            <a:avLst/>
          </a:prstGeom>
          <a:solidFill>
            <a:srgbClr val="00FF00"/>
          </a:solidFill>
          <a:ln>
            <a:noFill/>
          </a:ln>
          <a:extLst/>
        </p:spPr>
        <p:txBody>
          <a:bodyPr wrap="none" anchor="ctr"/>
          <a:lstStyle>
            <a:lvl1pPr>
              <a:defRPr sz="3200">
                <a:solidFill>
                  <a:schemeClr val="tx1"/>
                </a:solidFill>
                <a:latin typeface="KARINE" pitchFamily="2" charset="0"/>
              </a:defRPr>
            </a:lvl1pPr>
            <a:lvl2pPr marL="742950" indent="-285750">
              <a:defRPr sz="3200">
                <a:solidFill>
                  <a:schemeClr val="tx1"/>
                </a:solidFill>
                <a:latin typeface="KARINE" pitchFamily="2" charset="0"/>
              </a:defRPr>
            </a:lvl2pPr>
            <a:lvl3pPr marL="1143000" indent="-228600">
              <a:defRPr sz="3200">
                <a:solidFill>
                  <a:schemeClr val="tx1"/>
                </a:solidFill>
                <a:latin typeface="KARINE" pitchFamily="2" charset="0"/>
              </a:defRPr>
            </a:lvl3pPr>
            <a:lvl4pPr marL="1600200" indent="-228600">
              <a:defRPr sz="3200">
                <a:solidFill>
                  <a:schemeClr val="tx1"/>
                </a:solidFill>
                <a:latin typeface="KARINE" pitchFamily="2" charset="0"/>
              </a:defRPr>
            </a:lvl4pPr>
            <a:lvl5pPr marL="2057400" indent="-228600">
              <a:defRPr sz="3200">
                <a:solidFill>
                  <a:schemeClr val="tx1"/>
                </a:solidFill>
                <a:latin typeface="KARINE" pitchFamily="2" charset="0"/>
              </a:defRPr>
            </a:lvl5pPr>
            <a:lvl6pPr marL="2514600" indent="-228600" algn="ctr" eaLnBrk="0" fontAlgn="base" hangingPunct="0">
              <a:spcBef>
                <a:spcPct val="0"/>
              </a:spcBef>
              <a:spcAft>
                <a:spcPct val="0"/>
              </a:spcAft>
              <a:defRPr sz="3200">
                <a:solidFill>
                  <a:schemeClr val="tx1"/>
                </a:solidFill>
                <a:latin typeface="KARINE" pitchFamily="2" charset="0"/>
              </a:defRPr>
            </a:lvl6pPr>
            <a:lvl7pPr marL="2971800" indent="-228600" algn="ctr" eaLnBrk="0" fontAlgn="base" hangingPunct="0">
              <a:spcBef>
                <a:spcPct val="0"/>
              </a:spcBef>
              <a:spcAft>
                <a:spcPct val="0"/>
              </a:spcAft>
              <a:defRPr sz="3200">
                <a:solidFill>
                  <a:schemeClr val="tx1"/>
                </a:solidFill>
                <a:latin typeface="KARINE" pitchFamily="2" charset="0"/>
              </a:defRPr>
            </a:lvl7pPr>
            <a:lvl8pPr marL="3429000" indent="-228600" algn="ctr" eaLnBrk="0" fontAlgn="base" hangingPunct="0">
              <a:spcBef>
                <a:spcPct val="0"/>
              </a:spcBef>
              <a:spcAft>
                <a:spcPct val="0"/>
              </a:spcAft>
              <a:defRPr sz="3200">
                <a:solidFill>
                  <a:schemeClr val="tx1"/>
                </a:solidFill>
                <a:latin typeface="KARINE" pitchFamily="2" charset="0"/>
              </a:defRPr>
            </a:lvl8pPr>
            <a:lvl9pPr marL="3886200" indent="-228600" algn="ctr" eaLnBrk="0" fontAlgn="base" hangingPunct="0">
              <a:spcBef>
                <a:spcPct val="0"/>
              </a:spcBef>
              <a:spcAft>
                <a:spcPct val="0"/>
              </a:spcAft>
              <a:defRPr sz="3200">
                <a:solidFill>
                  <a:schemeClr val="tx1"/>
                </a:solidFill>
                <a:latin typeface="KARINE" pitchFamily="2" charset="0"/>
              </a:defRPr>
            </a:lvl9pPr>
          </a:lstStyle>
          <a:p>
            <a:endParaRPr lang="en-GB" altLang="en-US"/>
          </a:p>
        </p:txBody>
      </p:sp>
      <p:sp>
        <p:nvSpPr>
          <p:cNvPr id="25" name="Oval 22"/>
          <p:cNvSpPr>
            <a:spLocks noChangeArrowheads="1"/>
          </p:cNvSpPr>
          <p:nvPr/>
        </p:nvSpPr>
        <p:spPr bwMode="auto">
          <a:xfrm>
            <a:off x="5511800" y="5533695"/>
            <a:ext cx="304800" cy="304800"/>
          </a:xfrm>
          <a:prstGeom prst="ellipse">
            <a:avLst/>
          </a:prstGeom>
          <a:solidFill>
            <a:srgbClr val="00FF00"/>
          </a:solidFill>
          <a:ln>
            <a:noFill/>
          </a:ln>
          <a:extLst/>
        </p:spPr>
        <p:txBody>
          <a:bodyPr wrap="none" anchor="ctr"/>
          <a:lstStyle>
            <a:lvl1pPr>
              <a:defRPr sz="3200">
                <a:solidFill>
                  <a:schemeClr val="tx1"/>
                </a:solidFill>
                <a:latin typeface="KARINE" pitchFamily="2" charset="0"/>
              </a:defRPr>
            </a:lvl1pPr>
            <a:lvl2pPr marL="742950" indent="-285750">
              <a:defRPr sz="3200">
                <a:solidFill>
                  <a:schemeClr val="tx1"/>
                </a:solidFill>
                <a:latin typeface="KARINE" pitchFamily="2" charset="0"/>
              </a:defRPr>
            </a:lvl2pPr>
            <a:lvl3pPr marL="1143000" indent="-228600">
              <a:defRPr sz="3200">
                <a:solidFill>
                  <a:schemeClr val="tx1"/>
                </a:solidFill>
                <a:latin typeface="KARINE" pitchFamily="2" charset="0"/>
              </a:defRPr>
            </a:lvl3pPr>
            <a:lvl4pPr marL="1600200" indent="-228600">
              <a:defRPr sz="3200">
                <a:solidFill>
                  <a:schemeClr val="tx1"/>
                </a:solidFill>
                <a:latin typeface="KARINE" pitchFamily="2" charset="0"/>
              </a:defRPr>
            </a:lvl4pPr>
            <a:lvl5pPr marL="2057400" indent="-228600">
              <a:defRPr sz="3200">
                <a:solidFill>
                  <a:schemeClr val="tx1"/>
                </a:solidFill>
                <a:latin typeface="KARINE" pitchFamily="2" charset="0"/>
              </a:defRPr>
            </a:lvl5pPr>
            <a:lvl6pPr marL="2514600" indent="-228600" algn="ctr" eaLnBrk="0" fontAlgn="base" hangingPunct="0">
              <a:spcBef>
                <a:spcPct val="0"/>
              </a:spcBef>
              <a:spcAft>
                <a:spcPct val="0"/>
              </a:spcAft>
              <a:defRPr sz="3200">
                <a:solidFill>
                  <a:schemeClr val="tx1"/>
                </a:solidFill>
                <a:latin typeface="KARINE" pitchFamily="2" charset="0"/>
              </a:defRPr>
            </a:lvl6pPr>
            <a:lvl7pPr marL="2971800" indent="-228600" algn="ctr" eaLnBrk="0" fontAlgn="base" hangingPunct="0">
              <a:spcBef>
                <a:spcPct val="0"/>
              </a:spcBef>
              <a:spcAft>
                <a:spcPct val="0"/>
              </a:spcAft>
              <a:defRPr sz="3200">
                <a:solidFill>
                  <a:schemeClr val="tx1"/>
                </a:solidFill>
                <a:latin typeface="KARINE" pitchFamily="2" charset="0"/>
              </a:defRPr>
            </a:lvl7pPr>
            <a:lvl8pPr marL="3429000" indent="-228600" algn="ctr" eaLnBrk="0" fontAlgn="base" hangingPunct="0">
              <a:spcBef>
                <a:spcPct val="0"/>
              </a:spcBef>
              <a:spcAft>
                <a:spcPct val="0"/>
              </a:spcAft>
              <a:defRPr sz="3200">
                <a:solidFill>
                  <a:schemeClr val="tx1"/>
                </a:solidFill>
                <a:latin typeface="KARINE" pitchFamily="2" charset="0"/>
              </a:defRPr>
            </a:lvl8pPr>
            <a:lvl9pPr marL="3886200" indent="-228600" algn="ctr" eaLnBrk="0" fontAlgn="base" hangingPunct="0">
              <a:spcBef>
                <a:spcPct val="0"/>
              </a:spcBef>
              <a:spcAft>
                <a:spcPct val="0"/>
              </a:spcAft>
              <a:defRPr sz="3200">
                <a:solidFill>
                  <a:schemeClr val="tx1"/>
                </a:solidFill>
                <a:latin typeface="KARINE" pitchFamily="2" charset="0"/>
              </a:defRPr>
            </a:lvl9pPr>
          </a:lstStyle>
          <a:p>
            <a:endParaRPr lang="en-GB" altLang="en-US"/>
          </a:p>
        </p:txBody>
      </p:sp>
      <p:sp>
        <p:nvSpPr>
          <p:cNvPr id="26" name="Oval 23"/>
          <p:cNvSpPr>
            <a:spLocks noChangeArrowheads="1"/>
          </p:cNvSpPr>
          <p:nvPr/>
        </p:nvSpPr>
        <p:spPr bwMode="auto">
          <a:xfrm>
            <a:off x="6502400" y="4619295"/>
            <a:ext cx="304800" cy="304800"/>
          </a:xfrm>
          <a:prstGeom prst="ellipse">
            <a:avLst/>
          </a:prstGeom>
          <a:solidFill>
            <a:srgbClr val="00FF00"/>
          </a:solidFill>
          <a:ln>
            <a:noFill/>
          </a:ln>
          <a:extLst/>
        </p:spPr>
        <p:txBody>
          <a:bodyPr wrap="none" anchor="ctr"/>
          <a:lstStyle>
            <a:lvl1pPr>
              <a:defRPr sz="3200">
                <a:solidFill>
                  <a:schemeClr val="tx1"/>
                </a:solidFill>
                <a:latin typeface="KARINE" pitchFamily="2" charset="0"/>
              </a:defRPr>
            </a:lvl1pPr>
            <a:lvl2pPr marL="742950" indent="-285750">
              <a:defRPr sz="3200">
                <a:solidFill>
                  <a:schemeClr val="tx1"/>
                </a:solidFill>
                <a:latin typeface="KARINE" pitchFamily="2" charset="0"/>
              </a:defRPr>
            </a:lvl2pPr>
            <a:lvl3pPr marL="1143000" indent="-228600">
              <a:defRPr sz="3200">
                <a:solidFill>
                  <a:schemeClr val="tx1"/>
                </a:solidFill>
                <a:latin typeface="KARINE" pitchFamily="2" charset="0"/>
              </a:defRPr>
            </a:lvl3pPr>
            <a:lvl4pPr marL="1600200" indent="-228600">
              <a:defRPr sz="3200">
                <a:solidFill>
                  <a:schemeClr val="tx1"/>
                </a:solidFill>
                <a:latin typeface="KARINE" pitchFamily="2" charset="0"/>
              </a:defRPr>
            </a:lvl4pPr>
            <a:lvl5pPr marL="2057400" indent="-228600">
              <a:defRPr sz="3200">
                <a:solidFill>
                  <a:schemeClr val="tx1"/>
                </a:solidFill>
                <a:latin typeface="KARINE" pitchFamily="2" charset="0"/>
              </a:defRPr>
            </a:lvl5pPr>
            <a:lvl6pPr marL="2514600" indent="-228600" algn="ctr" eaLnBrk="0" fontAlgn="base" hangingPunct="0">
              <a:spcBef>
                <a:spcPct val="0"/>
              </a:spcBef>
              <a:spcAft>
                <a:spcPct val="0"/>
              </a:spcAft>
              <a:defRPr sz="3200">
                <a:solidFill>
                  <a:schemeClr val="tx1"/>
                </a:solidFill>
                <a:latin typeface="KARINE" pitchFamily="2" charset="0"/>
              </a:defRPr>
            </a:lvl6pPr>
            <a:lvl7pPr marL="2971800" indent="-228600" algn="ctr" eaLnBrk="0" fontAlgn="base" hangingPunct="0">
              <a:spcBef>
                <a:spcPct val="0"/>
              </a:spcBef>
              <a:spcAft>
                <a:spcPct val="0"/>
              </a:spcAft>
              <a:defRPr sz="3200">
                <a:solidFill>
                  <a:schemeClr val="tx1"/>
                </a:solidFill>
                <a:latin typeface="KARINE" pitchFamily="2" charset="0"/>
              </a:defRPr>
            </a:lvl7pPr>
            <a:lvl8pPr marL="3429000" indent="-228600" algn="ctr" eaLnBrk="0" fontAlgn="base" hangingPunct="0">
              <a:spcBef>
                <a:spcPct val="0"/>
              </a:spcBef>
              <a:spcAft>
                <a:spcPct val="0"/>
              </a:spcAft>
              <a:defRPr sz="3200">
                <a:solidFill>
                  <a:schemeClr val="tx1"/>
                </a:solidFill>
                <a:latin typeface="KARINE" pitchFamily="2" charset="0"/>
              </a:defRPr>
            </a:lvl8pPr>
            <a:lvl9pPr marL="3886200" indent="-228600" algn="ctr" eaLnBrk="0" fontAlgn="base" hangingPunct="0">
              <a:spcBef>
                <a:spcPct val="0"/>
              </a:spcBef>
              <a:spcAft>
                <a:spcPct val="0"/>
              </a:spcAft>
              <a:defRPr sz="3200">
                <a:solidFill>
                  <a:schemeClr val="tx1"/>
                </a:solidFill>
                <a:latin typeface="KARINE" pitchFamily="2" charset="0"/>
              </a:defRPr>
            </a:lvl9pPr>
          </a:lstStyle>
          <a:p>
            <a:endParaRPr lang="en-GB" altLang="en-US"/>
          </a:p>
        </p:txBody>
      </p:sp>
      <p:sp>
        <p:nvSpPr>
          <p:cNvPr id="27" name="Oval 24"/>
          <p:cNvSpPr>
            <a:spLocks noChangeArrowheads="1"/>
          </p:cNvSpPr>
          <p:nvPr/>
        </p:nvSpPr>
        <p:spPr bwMode="auto">
          <a:xfrm>
            <a:off x="7493000" y="3857295"/>
            <a:ext cx="304800" cy="304800"/>
          </a:xfrm>
          <a:prstGeom prst="ellipse">
            <a:avLst/>
          </a:prstGeom>
          <a:solidFill>
            <a:srgbClr val="00FF00"/>
          </a:solidFill>
          <a:ln>
            <a:noFill/>
          </a:ln>
          <a:extLst/>
        </p:spPr>
        <p:txBody>
          <a:bodyPr wrap="none" anchor="ctr"/>
          <a:lstStyle>
            <a:lvl1pPr>
              <a:defRPr sz="3200">
                <a:solidFill>
                  <a:schemeClr val="tx1"/>
                </a:solidFill>
                <a:latin typeface="KARINE" pitchFamily="2" charset="0"/>
              </a:defRPr>
            </a:lvl1pPr>
            <a:lvl2pPr marL="742950" indent="-285750">
              <a:defRPr sz="3200">
                <a:solidFill>
                  <a:schemeClr val="tx1"/>
                </a:solidFill>
                <a:latin typeface="KARINE" pitchFamily="2" charset="0"/>
              </a:defRPr>
            </a:lvl2pPr>
            <a:lvl3pPr marL="1143000" indent="-228600">
              <a:defRPr sz="3200">
                <a:solidFill>
                  <a:schemeClr val="tx1"/>
                </a:solidFill>
                <a:latin typeface="KARINE" pitchFamily="2" charset="0"/>
              </a:defRPr>
            </a:lvl3pPr>
            <a:lvl4pPr marL="1600200" indent="-228600">
              <a:defRPr sz="3200">
                <a:solidFill>
                  <a:schemeClr val="tx1"/>
                </a:solidFill>
                <a:latin typeface="KARINE" pitchFamily="2" charset="0"/>
              </a:defRPr>
            </a:lvl4pPr>
            <a:lvl5pPr marL="2057400" indent="-228600">
              <a:defRPr sz="3200">
                <a:solidFill>
                  <a:schemeClr val="tx1"/>
                </a:solidFill>
                <a:latin typeface="KARINE" pitchFamily="2" charset="0"/>
              </a:defRPr>
            </a:lvl5pPr>
            <a:lvl6pPr marL="2514600" indent="-228600" algn="ctr" eaLnBrk="0" fontAlgn="base" hangingPunct="0">
              <a:spcBef>
                <a:spcPct val="0"/>
              </a:spcBef>
              <a:spcAft>
                <a:spcPct val="0"/>
              </a:spcAft>
              <a:defRPr sz="3200">
                <a:solidFill>
                  <a:schemeClr val="tx1"/>
                </a:solidFill>
                <a:latin typeface="KARINE" pitchFamily="2" charset="0"/>
              </a:defRPr>
            </a:lvl6pPr>
            <a:lvl7pPr marL="2971800" indent="-228600" algn="ctr" eaLnBrk="0" fontAlgn="base" hangingPunct="0">
              <a:spcBef>
                <a:spcPct val="0"/>
              </a:spcBef>
              <a:spcAft>
                <a:spcPct val="0"/>
              </a:spcAft>
              <a:defRPr sz="3200">
                <a:solidFill>
                  <a:schemeClr val="tx1"/>
                </a:solidFill>
                <a:latin typeface="KARINE" pitchFamily="2" charset="0"/>
              </a:defRPr>
            </a:lvl7pPr>
            <a:lvl8pPr marL="3429000" indent="-228600" algn="ctr" eaLnBrk="0" fontAlgn="base" hangingPunct="0">
              <a:spcBef>
                <a:spcPct val="0"/>
              </a:spcBef>
              <a:spcAft>
                <a:spcPct val="0"/>
              </a:spcAft>
              <a:defRPr sz="3200">
                <a:solidFill>
                  <a:schemeClr val="tx1"/>
                </a:solidFill>
                <a:latin typeface="KARINE" pitchFamily="2" charset="0"/>
              </a:defRPr>
            </a:lvl8pPr>
            <a:lvl9pPr marL="3886200" indent="-228600" algn="ctr" eaLnBrk="0" fontAlgn="base" hangingPunct="0">
              <a:spcBef>
                <a:spcPct val="0"/>
              </a:spcBef>
              <a:spcAft>
                <a:spcPct val="0"/>
              </a:spcAft>
              <a:defRPr sz="3200">
                <a:solidFill>
                  <a:schemeClr val="tx1"/>
                </a:solidFill>
                <a:latin typeface="KARINE" pitchFamily="2" charset="0"/>
              </a:defRPr>
            </a:lvl9pPr>
          </a:lstStyle>
          <a:p>
            <a:endParaRPr lang="en-GB" altLang="en-US"/>
          </a:p>
        </p:txBody>
      </p:sp>
      <p:sp>
        <p:nvSpPr>
          <p:cNvPr id="28" name="Oval 25"/>
          <p:cNvSpPr>
            <a:spLocks noChangeArrowheads="1"/>
          </p:cNvSpPr>
          <p:nvPr/>
        </p:nvSpPr>
        <p:spPr bwMode="auto">
          <a:xfrm>
            <a:off x="6426200" y="3171495"/>
            <a:ext cx="304800" cy="304800"/>
          </a:xfrm>
          <a:prstGeom prst="ellipse">
            <a:avLst/>
          </a:prstGeom>
          <a:solidFill>
            <a:srgbClr val="00FF00"/>
          </a:solidFill>
          <a:ln>
            <a:noFill/>
          </a:ln>
          <a:extLst/>
        </p:spPr>
        <p:txBody>
          <a:bodyPr wrap="none" anchor="ctr"/>
          <a:lstStyle>
            <a:lvl1pPr>
              <a:defRPr sz="3200">
                <a:solidFill>
                  <a:schemeClr val="tx1"/>
                </a:solidFill>
                <a:latin typeface="KARINE" pitchFamily="2" charset="0"/>
              </a:defRPr>
            </a:lvl1pPr>
            <a:lvl2pPr marL="742950" indent="-285750">
              <a:defRPr sz="3200">
                <a:solidFill>
                  <a:schemeClr val="tx1"/>
                </a:solidFill>
                <a:latin typeface="KARINE" pitchFamily="2" charset="0"/>
              </a:defRPr>
            </a:lvl2pPr>
            <a:lvl3pPr marL="1143000" indent="-228600">
              <a:defRPr sz="3200">
                <a:solidFill>
                  <a:schemeClr val="tx1"/>
                </a:solidFill>
                <a:latin typeface="KARINE" pitchFamily="2" charset="0"/>
              </a:defRPr>
            </a:lvl3pPr>
            <a:lvl4pPr marL="1600200" indent="-228600">
              <a:defRPr sz="3200">
                <a:solidFill>
                  <a:schemeClr val="tx1"/>
                </a:solidFill>
                <a:latin typeface="KARINE" pitchFamily="2" charset="0"/>
              </a:defRPr>
            </a:lvl4pPr>
            <a:lvl5pPr marL="2057400" indent="-228600">
              <a:defRPr sz="3200">
                <a:solidFill>
                  <a:schemeClr val="tx1"/>
                </a:solidFill>
                <a:latin typeface="KARINE" pitchFamily="2" charset="0"/>
              </a:defRPr>
            </a:lvl5pPr>
            <a:lvl6pPr marL="2514600" indent="-228600" algn="ctr" eaLnBrk="0" fontAlgn="base" hangingPunct="0">
              <a:spcBef>
                <a:spcPct val="0"/>
              </a:spcBef>
              <a:spcAft>
                <a:spcPct val="0"/>
              </a:spcAft>
              <a:defRPr sz="3200">
                <a:solidFill>
                  <a:schemeClr val="tx1"/>
                </a:solidFill>
                <a:latin typeface="KARINE" pitchFamily="2" charset="0"/>
              </a:defRPr>
            </a:lvl6pPr>
            <a:lvl7pPr marL="2971800" indent="-228600" algn="ctr" eaLnBrk="0" fontAlgn="base" hangingPunct="0">
              <a:spcBef>
                <a:spcPct val="0"/>
              </a:spcBef>
              <a:spcAft>
                <a:spcPct val="0"/>
              </a:spcAft>
              <a:defRPr sz="3200">
                <a:solidFill>
                  <a:schemeClr val="tx1"/>
                </a:solidFill>
                <a:latin typeface="KARINE" pitchFamily="2" charset="0"/>
              </a:defRPr>
            </a:lvl7pPr>
            <a:lvl8pPr marL="3429000" indent="-228600" algn="ctr" eaLnBrk="0" fontAlgn="base" hangingPunct="0">
              <a:spcBef>
                <a:spcPct val="0"/>
              </a:spcBef>
              <a:spcAft>
                <a:spcPct val="0"/>
              </a:spcAft>
              <a:defRPr sz="3200">
                <a:solidFill>
                  <a:schemeClr val="tx1"/>
                </a:solidFill>
                <a:latin typeface="KARINE" pitchFamily="2" charset="0"/>
              </a:defRPr>
            </a:lvl8pPr>
            <a:lvl9pPr marL="3886200" indent="-228600" algn="ctr" eaLnBrk="0" fontAlgn="base" hangingPunct="0">
              <a:spcBef>
                <a:spcPct val="0"/>
              </a:spcBef>
              <a:spcAft>
                <a:spcPct val="0"/>
              </a:spcAft>
              <a:defRPr sz="3200">
                <a:solidFill>
                  <a:schemeClr val="tx1"/>
                </a:solidFill>
                <a:latin typeface="KARINE" pitchFamily="2" charset="0"/>
              </a:defRPr>
            </a:lvl9pPr>
          </a:lstStyle>
          <a:p>
            <a:endParaRPr lang="en-GB" altLang="en-US"/>
          </a:p>
        </p:txBody>
      </p:sp>
      <p:sp>
        <p:nvSpPr>
          <p:cNvPr id="29" name="Oval 26"/>
          <p:cNvSpPr>
            <a:spLocks noChangeArrowheads="1"/>
          </p:cNvSpPr>
          <p:nvPr/>
        </p:nvSpPr>
        <p:spPr bwMode="auto">
          <a:xfrm>
            <a:off x="4978400" y="2409495"/>
            <a:ext cx="304800" cy="304800"/>
          </a:xfrm>
          <a:prstGeom prst="ellipse">
            <a:avLst/>
          </a:prstGeom>
          <a:solidFill>
            <a:srgbClr val="00FF00"/>
          </a:solidFill>
          <a:ln>
            <a:noFill/>
          </a:ln>
          <a:extLst/>
        </p:spPr>
        <p:txBody>
          <a:bodyPr wrap="none" anchor="ctr"/>
          <a:lstStyle>
            <a:lvl1pPr>
              <a:defRPr sz="3200">
                <a:solidFill>
                  <a:schemeClr val="tx1"/>
                </a:solidFill>
                <a:latin typeface="KARINE" pitchFamily="2" charset="0"/>
              </a:defRPr>
            </a:lvl1pPr>
            <a:lvl2pPr marL="742950" indent="-285750">
              <a:defRPr sz="3200">
                <a:solidFill>
                  <a:schemeClr val="tx1"/>
                </a:solidFill>
                <a:latin typeface="KARINE" pitchFamily="2" charset="0"/>
              </a:defRPr>
            </a:lvl2pPr>
            <a:lvl3pPr marL="1143000" indent="-228600">
              <a:defRPr sz="3200">
                <a:solidFill>
                  <a:schemeClr val="tx1"/>
                </a:solidFill>
                <a:latin typeface="KARINE" pitchFamily="2" charset="0"/>
              </a:defRPr>
            </a:lvl3pPr>
            <a:lvl4pPr marL="1600200" indent="-228600">
              <a:defRPr sz="3200">
                <a:solidFill>
                  <a:schemeClr val="tx1"/>
                </a:solidFill>
                <a:latin typeface="KARINE" pitchFamily="2" charset="0"/>
              </a:defRPr>
            </a:lvl4pPr>
            <a:lvl5pPr marL="2057400" indent="-228600">
              <a:defRPr sz="3200">
                <a:solidFill>
                  <a:schemeClr val="tx1"/>
                </a:solidFill>
                <a:latin typeface="KARINE" pitchFamily="2" charset="0"/>
              </a:defRPr>
            </a:lvl5pPr>
            <a:lvl6pPr marL="2514600" indent="-228600" algn="ctr" eaLnBrk="0" fontAlgn="base" hangingPunct="0">
              <a:spcBef>
                <a:spcPct val="0"/>
              </a:spcBef>
              <a:spcAft>
                <a:spcPct val="0"/>
              </a:spcAft>
              <a:defRPr sz="3200">
                <a:solidFill>
                  <a:schemeClr val="tx1"/>
                </a:solidFill>
                <a:latin typeface="KARINE" pitchFamily="2" charset="0"/>
              </a:defRPr>
            </a:lvl6pPr>
            <a:lvl7pPr marL="2971800" indent="-228600" algn="ctr" eaLnBrk="0" fontAlgn="base" hangingPunct="0">
              <a:spcBef>
                <a:spcPct val="0"/>
              </a:spcBef>
              <a:spcAft>
                <a:spcPct val="0"/>
              </a:spcAft>
              <a:defRPr sz="3200">
                <a:solidFill>
                  <a:schemeClr val="tx1"/>
                </a:solidFill>
                <a:latin typeface="KARINE" pitchFamily="2" charset="0"/>
              </a:defRPr>
            </a:lvl7pPr>
            <a:lvl8pPr marL="3429000" indent="-228600" algn="ctr" eaLnBrk="0" fontAlgn="base" hangingPunct="0">
              <a:spcBef>
                <a:spcPct val="0"/>
              </a:spcBef>
              <a:spcAft>
                <a:spcPct val="0"/>
              </a:spcAft>
              <a:defRPr sz="3200">
                <a:solidFill>
                  <a:schemeClr val="tx1"/>
                </a:solidFill>
                <a:latin typeface="KARINE" pitchFamily="2" charset="0"/>
              </a:defRPr>
            </a:lvl8pPr>
            <a:lvl9pPr marL="3886200" indent="-228600" algn="ctr" eaLnBrk="0" fontAlgn="base" hangingPunct="0">
              <a:spcBef>
                <a:spcPct val="0"/>
              </a:spcBef>
              <a:spcAft>
                <a:spcPct val="0"/>
              </a:spcAft>
              <a:defRPr sz="3200">
                <a:solidFill>
                  <a:schemeClr val="tx1"/>
                </a:solidFill>
                <a:latin typeface="KARINE" pitchFamily="2" charset="0"/>
              </a:defRPr>
            </a:lvl9pPr>
          </a:lstStyle>
          <a:p>
            <a:endParaRPr lang="en-GB" altLang="en-US"/>
          </a:p>
        </p:txBody>
      </p:sp>
      <p:sp>
        <p:nvSpPr>
          <p:cNvPr id="30" name="Oval 27"/>
          <p:cNvSpPr>
            <a:spLocks noChangeArrowheads="1"/>
          </p:cNvSpPr>
          <p:nvPr/>
        </p:nvSpPr>
        <p:spPr bwMode="auto">
          <a:xfrm>
            <a:off x="3987800" y="1876095"/>
            <a:ext cx="304800" cy="304800"/>
          </a:xfrm>
          <a:prstGeom prst="ellipse">
            <a:avLst/>
          </a:prstGeom>
          <a:solidFill>
            <a:srgbClr val="00FF00"/>
          </a:solidFill>
          <a:ln>
            <a:noFill/>
          </a:ln>
          <a:extLst/>
        </p:spPr>
        <p:txBody>
          <a:bodyPr wrap="none" anchor="ctr"/>
          <a:lstStyle>
            <a:lvl1pPr>
              <a:defRPr sz="3200">
                <a:solidFill>
                  <a:schemeClr val="tx1"/>
                </a:solidFill>
                <a:latin typeface="KARINE" pitchFamily="2" charset="0"/>
              </a:defRPr>
            </a:lvl1pPr>
            <a:lvl2pPr marL="742950" indent="-285750">
              <a:defRPr sz="3200">
                <a:solidFill>
                  <a:schemeClr val="tx1"/>
                </a:solidFill>
                <a:latin typeface="KARINE" pitchFamily="2" charset="0"/>
              </a:defRPr>
            </a:lvl2pPr>
            <a:lvl3pPr marL="1143000" indent="-228600">
              <a:defRPr sz="3200">
                <a:solidFill>
                  <a:schemeClr val="tx1"/>
                </a:solidFill>
                <a:latin typeface="KARINE" pitchFamily="2" charset="0"/>
              </a:defRPr>
            </a:lvl3pPr>
            <a:lvl4pPr marL="1600200" indent="-228600">
              <a:defRPr sz="3200">
                <a:solidFill>
                  <a:schemeClr val="tx1"/>
                </a:solidFill>
                <a:latin typeface="KARINE" pitchFamily="2" charset="0"/>
              </a:defRPr>
            </a:lvl4pPr>
            <a:lvl5pPr marL="2057400" indent="-228600">
              <a:defRPr sz="3200">
                <a:solidFill>
                  <a:schemeClr val="tx1"/>
                </a:solidFill>
                <a:latin typeface="KARINE" pitchFamily="2" charset="0"/>
              </a:defRPr>
            </a:lvl5pPr>
            <a:lvl6pPr marL="2514600" indent="-228600" algn="ctr" eaLnBrk="0" fontAlgn="base" hangingPunct="0">
              <a:spcBef>
                <a:spcPct val="0"/>
              </a:spcBef>
              <a:spcAft>
                <a:spcPct val="0"/>
              </a:spcAft>
              <a:defRPr sz="3200">
                <a:solidFill>
                  <a:schemeClr val="tx1"/>
                </a:solidFill>
                <a:latin typeface="KARINE" pitchFamily="2" charset="0"/>
              </a:defRPr>
            </a:lvl6pPr>
            <a:lvl7pPr marL="2971800" indent="-228600" algn="ctr" eaLnBrk="0" fontAlgn="base" hangingPunct="0">
              <a:spcBef>
                <a:spcPct val="0"/>
              </a:spcBef>
              <a:spcAft>
                <a:spcPct val="0"/>
              </a:spcAft>
              <a:defRPr sz="3200">
                <a:solidFill>
                  <a:schemeClr val="tx1"/>
                </a:solidFill>
                <a:latin typeface="KARINE" pitchFamily="2" charset="0"/>
              </a:defRPr>
            </a:lvl7pPr>
            <a:lvl8pPr marL="3429000" indent="-228600" algn="ctr" eaLnBrk="0" fontAlgn="base" hangingPunct="0">
              <a:spcBef>
                <a:spcPct val="0"/>
              </a:spcBef>
              <a:spcAft>
                <a:spcPct val="0"/>
              </a:spcAft>
              <a:defRPr sz="3200">
                <a:solidFill>
                  <a:schemeClr val="tx1"/>
                </a:solidFill>
                <a:latin typeface="KARINE" pitchFamily="2" charset="0"/>
              </a:defRPr>
            </a:lvl8pPr>
            <a:lvl9pPr marL="3886200" indent="-228600" algn="ctr" eaLnBrk="0" fontAlgn="base" hangingPunct="0">
              <a:spcBef>
                <a:spcPct val="0"/>
              </a:spcBef>
              <a:spcAft>
                <a:spcPct val="0"/>
              </a:spcAft>
              <a:defRPr sz="3200">
                <a:solidFill>
                  <a:schemeClr val="tx1"/>
                </a:solidFill>
                <a:latin typeface="KARINE" pitchFamily="2" charset="0"/>
              </a:defRPr>
            </a:lvl9pPr>
          </a:lstStyle>
          <a:p>
            <a:endParaRPr lang="en-GB" altLang="en-US"/>
          </a:p>
        </p:txBody>
      </p:sp>
      <p:sp>
        <p:nvSpPr>
          <p:cNvPr id="31" name="Oval 28"/>
          <p:cNvSpPr>
            <a:spLocks noChangeArrowheads="1"/>
          </p:cNvSpPr>
          <p:nvPr/>
        </p:nvSpPr>
        <p:spPr bwMode="auto">
          <a:xfrm>
            <a:off x="2997200" y="2638095"/>
            <a:ext cx="304800" cy="304800"/>
          </a:xfrm>
          <a:prstGeom prst="ellipse">
            <a:avLst/>
          </a:prstGeom>
          <a:solidFill>
            <a:srgbClr val="00FF00"/>
          </a:solidFill>
          <a:ln>
            <a:noFill/>
          </a:ln>
          <a:extLst/>
        </p:spPr>
        <p:txBody>
          <a:bodyPr wrap="none" anchor="ctr"/>
          <a:lstStyle>
            <a:lvl1pPr>
              <a:defRPr sz="3200">
                <a:solidFill>
                  <a:schemeClr val="tx1"/>
                </a:solidFill>
                <a:latin typeface="KARINE" pitchFamily="2" charset="0"/>
              </a:defRPr>
            </a:lvl1pPr>
            <a:lvl2pPr marL="742950" indent="-285750">
              <a:defRPr sz="3200">
                <a:solidFill>
                  <a:schemeClr val="tx1"/>
                </a:solidFill>
                <a:latin typeface="KARINE" pitchFamily="2" charset="0"/>
              </a:defRPr>
            </a:lvl2pPr>
            <a:lvl3pPr marL="1143000" indent="-228600">
              <a:defRPr sz="3200">
                <a:solidFill>
                  <a:schemeClr val="tx1"/>
                </a:solidFill>
                <a:latin typeface="KARINE" pitchFamily="2" charset="0"/>
              </a:defRPr>
            </a:lvl3pPr>
            <a:lvl4pPr marL="1600200" indent="-228600">
              <a:defRPr sz="3200">
                <a:solidFill>
                  <a:schemeClr val="tx1"/>
                </a:solidFill>
                <a:latin typeface="KARINE" pitchFamily="2" charset="0"/>
              </a:defRPr>
            </a:lvl4pPr>
            <a:lvl5pPr marL="2057400" indent="-228600">
              <a:defRPr sz="3200">
                <a:solidFill>
                  <a:schemeClr val="tx1"/>
                </a:solidFill>
                <a:latin typeface="KARINE" pitchFamily="2" charset="0"/>
              </a:defRPr>
            </a:lvl5pPr>
            <a:lvl6pPr marL="2514600" indent="-228600" algn="ctr" eaLnBrk="0" fontAlgn="base" hangingPunct="0">
              <a:spcBef>
                <a:spcPct val="0"/>
              </a:spcBef>
              <a:spcAft>
                <a:spcPct val="0"/>
              </a:spcAft>
              <a:defRPr sz="3200">
                <a:solidFill>
                  <a:schemeClr val="tx1"/>
                </a:solidFill>
                <a:latin typeface="KARINE" pitchFamily="2" charset="0"/>
              </a:defRPr>
            </a:lvl6pPr>
            <a:lvl7pPr marL="2971800" indent="-228600" algn="ctr" eaLnBrk="0" fontAlgn="base" hangingPunct="0">
              <a:spcBef>
                <a:spcPct val="0"/>
              </a:spcBef>
              <a:spcAft>
                <a:spcPct val="0"/>
              </a:spcAft>
              <a:defRPr sz="3200">
                <a:solidFill>
                  <a:schemeClr val="tx1"/>
                </a:solidFill>
                <a:latin typeface="KARINE" pitchFamily="2" charset="0"/>
              </a:defRPr>
            </a:lvl7pPr>
            <a:lvl8pPr marL="3429000" indent="-228600" algn="ctr" eaLnBrk="0" fontAlgn="base" hangingPunct="0">
              <a:spcBef>
                <a:spcPct val="0"/>
              </a:spcBef>
              <a:spcAft>
                <a:spcPct val="0"/>
              </a:spcAft>
              <a:defRPr sz="3200">
                <a:solidFill>
                  <a:schemeClr val="tx1"/>
                </a:solidFill>
                <a:latin typeface="KARINE" pitchFamily="2" charset="0"/>
              </a:defRPr>
            </a:lvl8pPr>
            <a:lvl9pPr marL="3886200" indent="-228600" algn="ctr" eaLnBrk="0" fontAlgn="base" hangingPunct="0">
              <a:spcBef>
                <a:spcPct val="0"/>
              </a:spcBef>
              <a:spcAft>
                <a:spcPct val="0"/>
              </a:spcAft>
              <a:defRPr sz="3200">
                <a:solidFill>
                  <a:schemeClr val="tx1"/>
                </a:solidFill>
                <a:latin typeface="KARINE" pitchFamily="2" charset="0"/>
              </a:defRPr>
            </a:lvl9pPr>
          </a:lstStyle>
          <a:p>
            <a:endParaRPr lang="en-GB" altLang="en-US"/>
          </a:p>
        </p:txBody>
      </p:sp>
      <p:sp>
        <p:nvSpPr>
          <p:cNvPr id="32" name="Oval 29"/>
          <p:cNvSpPr>
            <a:spLocks noChangeArrowheads="1"/>
          </p:cNvSpPr>
          <p:nvPr/>
        </p:nvSpPr>
        <p:spPr bwMode="auto">
          <a:xfrm>
            <a:off x="2006600" y="3476295"/>
            <a:ext cx="304800" cy="304800"/>
          </a:xfrm>
          <a:prstGeom prst="ellipse">
            <a:avLst/>
          </a:prstGeom>
          <a:solidFill>
            <a:srgbClr val="00FF00"/>
          </a:solidFill>
          <a:ln>
            <a:noFill/>
          </a:ln>
          <a:extLst/>
        </p:spPr>
        <p:txBody>
          <a:bodyPr wrap="none" anchor="ctr"/>
          <a:lstStyle>
            <a:lvl1pPr>
              <a:defRPr sz="3200">
                <a:solidFill>
                  <a:schemeClr val="tx1"/>
                </a:solidFill>
                <a:latin typeface="KARINE" pitchFamily="2" charset="0"/>
              </a:defRPr>
            </a:lvl1pPr>
            <a:lvl2pPr marL="742950" indent="-285750">
              <a:defRPr sz="3200">
                <a:solidFill>
                  <a:schemeClr val="tx1"/>
                </a:solidFill>
                <a:latin typeface="KARINE" pitchFamily="2" charset="0"/>
              </a:defRPr>
            </a:lvl2pPr>
            <a:lvl3pPr marL="1143000" indent="-228600">
              <a:defRPr sz="3200">
                <a:solidFill>
                  <a:schemeClr val="tx1"/>
                </a:solidFill>
                <a:latin typeface="KARINE" pitchFamily="2" charset="0"/>
              </a:defRPr>
            </a:lvl3pPr>
            <a:lvl4pPr marL="1600200" indent="-228600">
              <a:defRPr sz="3200">
                <a:solidFill>
                  <a:schemeClr val="tx1"/>
                </a:solidFill>
                <a:latin typeface="KARINE" pitchFamily="2" charset="0"/>
              </a:defRPr>
            </a:lvl4pPr>
            <a:lvl5pPr marL="2057400" indent="-228600">
              <a:defRPr sz="3200">
                <a:solidFill>
                  <a:schemeClr val="tx1"/>
                </a:solidFill>
                <a:latin typeface="KARINE" pitchFamily="2" charset="0"/>
              </a:defRPr>
            </a:lvl5pPr>
            <a:lvl6pPr marL="2514600" indent="-228600" algn="ctr" eaLnBrk="0" fontAlgn="base" hangingPunct="0">
              <a:spcBef>
                <a:spcPct val="0"/>
              </a:spcBef>
              <a:spcAft>
                <a:spcPct val="0"/>
              </a:spcAft>
              <a:defRPr sz="3200">
                <a:solidFill>
                  <a:schemeClr val="tx1"/>
                </a:solidFill>
                <a:latin typeface="KARINE" pitchFamily="2" charset="0"/>
              </a:defRPr>
            </a:lvl6pPr>
            <a:lvl7pPr marL="2971800" indent="-228600" algn="ctr" eaLnBrk="0" fontAlgn="base" hangingPunct="0">
              <a:spcBef>
                <a:spcPct val="0"/>
              </a:spcBef>
              <a:spcAft>
                <a:spcPct val="0"/>
              </a:spcAft>
              <a:defRPr sz="3200">
                <a:solidFill>
                  <a:schemeClr val="tx1"/>
                </a:solidFill>
                <a:latin typeface="KARINE" pitchFamily="2" charset="0"/>
              </a:defRPr>
            </a:lvl7pPr>
            <a:lvl8pPr marL="3429000" indent="-228600" algn="ctr" eaLnBrk="0" fontAlgn="base" hangingPunct="0">
              <a:spcBef>
                <a:spcPct val="0"/>
              </a:spcBef>
              <a:spcAft>
                <a:spcPct val="0"/>
              </a:spcAft>
              <a:defRPr sz="3200">
                <a:solidFill>
                  <a:schemeClr val="tx1"/>
                </a:solidFill>
                <a:latin typeface="KARINE" pitchFamily="2" charset="0"/>
              </a:defRPr>
            </a:lvl8pPr>
            <a:lvl9pPr marL="3886200" indent="-228600" algn="ctr" eaLnBrk="0" fontAlgn="base" hangingPunct="0">
              <a:spcBef>
                <a:spcPct val="0"/>
              </a:spcBef>
              <a:spcAft>
                <a:spcPct val="0"/>
              </a:spcAft>
              <a:defRPr sz="3200">
                <a:solidFill>
                  <a:schemeClr val="tx1"/>
                </a:solidFill>
                <a:latin typeface="KARINE" pitchFamily="2" charset="0"/>
              </a:defRPr>
            </a:lvl9pPr>
          </a:lstStyle>
          <a:p>
            <a:endParaRPr lang="en-GB" altLang="en-US"/>
          </a:p>
        </p:txBody>
      </p:sp>
      <p:grpSp>
        <p:nvGrpSpPr>
          <p:cNvPr id="33" name="Group 30"/>
          <p:cNvGrpSpPr>
            <a:grpSpLocks/>
          </p:cNvGrpSpPr>
          <p:nvPr/>
        </p:nvGrpSpPr>
        <p:grpSpPr bwMode="auto">
          <a:xfrm>
            <a:off x="1320800" y="2028495"/>
            <a:ext cx="6324600" cy="4267200"/>
            <a:chOff x="816" y="1056"/>
            <a:chExt cx="3984" cy="2688"/>
          </a:xfrm>
        </p:grpSpPr>
        <p:grpSp>
          <p:nvGrpSpPr>
            <p:cNvPr id="34" name="Group 31"/>
            <p:cNvGrpSpPr>
              <a:grpSpLocks/>
            </p:cNvGrpSpPr>
            <p:nvPr/>
          </p:nvGrpSpPr>
          <p:grpSpPr bwMode="auto">
            <a:xfrm>
              <a:off x="816" y="1056"/>
              <a:ext cx="3984" cy="2688"/>
              <a:chOff x="816" y="1056"/>
              <a:chExt cx="3984" cy="2688"/>
            </a:xfrm>
          </p:grpSpPr>
          <p:sp>
            <p:nvSpPr>
              <p:cNvPr id="50" name="Line 32"/>
              <p:cNvSpPr>
                <a:spLocks noChangeShapeType="1"/>
              </p:cNvSpPr>
              <p:nvPr/>
            </p:nvSpPr>
            <p:spPr bwMode="auto">
              <a:xfrm>
                <a:off x="816" y="2592"/>
                <a:ext cx="288" cy="192"/>
              </a:xfrm>
              <a:prstGeom prst="line">
                <a:avLst/>
              </a:prstGeom>
              <a:noFill/>
              <a:ln w="38100">
                <a:solidFill>
                  <a:srgbClr val="13D92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51" name="Line 33"/>
              <p:cNvSpPr>
                <a:spLocks noChangeShapeType="1"/>
              </p:cNvSpPr>
              <p:nvPr/>
            </p:nvSpPr>
            <p:spPr bwMode="auto">
              <a:xfrm>
                <a:off x="1440" y="2976"/>
                <a:ext cx="336" cy="144"/>
              </a:xfrm>
              <a:prstGeom prst="line">
                <a:avLst/>
              </a:prstGeom>
              <a:noFill/>
              <a:ln w="38100">
                <a:solidFill>
                  <a:srgbClr val="13D92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52" name="Line 34"/>
              <p:cNvSpPr>
                <a:spLocks noChangeShapeType="1"/>
              </p:cNvSpPr>
              <p:nvPr/>
            </p:nvSpPr>
            <p:spPr bwMode="auto">
              <a:xfrm>
                <a:off x="2064" y="3264"/>
                <a:ext cx="288" cy="192"/>
              </a:xfrm>
              <a:prstGeom prst="line">
                <a:avLst/>
              </a:prstGeom>
              <a:noFill/>
              <a:ln w="38100">
                <a:solidFill>
                  <a:srgbClr val="13D92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53" name="Line 35"/>
              <p:cNvSpPr>
                <a:spLocks noChangeShapeType="1"/>
              </p:cNvSpPr>
              <p:nvPr/>
            </p:nvSpPr>
            <p:spPr bwMode="auto">
              <a:xfrm flipV="1">
                <a:off x="3024" y="3600"/>
                <a:ext cx="240" cy="144"/>
              </a:xfrm>
              <a:prstGeom prst="line">
                <a:avLst/>
              </a:prstGeom>
              <a:noFill/>
              <a:ln w="38100">
                <a:solidFill>
                  <a:srgbClr val="13D92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54" name="Line 36"/>
              <p:cNvSpPr>
                <a:spLocks noChangeShapeType="1"/>
              </p:cNvSpPr>
              <p:nvPr/>
            </p:nvSpPr>
            <p:spPr bwMode="auto">
              <a:xfrm flipV="1">
                <a:off x="3552" y="3072"/>
                <a:ext cx="336" cy="240"/>
              </a:xfrm>
              <a:prstGeom prst="line">
                <a:avLst/>
              </a:prstGeom>
              <a:noFill/>
              <a:ln w="38100">
                <a:solidFill>
                  <a:srgbClr val="13D92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55" name="Line 37"/>
              <p:cNvSpPr>
                <a:spLocks noChangeShapeType="1"/>
              </p:cNvSpPr>
              <p:nvPr/>
            </p:nvSpPr>
            <p:spPr bwMode="auto">
              <a:xfrm flipV="1">
                <a:off x="4176" y="2592"/>
                <a:ext cx="288" cy="192"/>
              </a:xfrm>
              <a:prstGeom prst="line">
                <a:avLst/>
              </a:prstGeom>
              <a:noFill/>
              <a:ln w="38100">
                <a:solidFill>
                  <a:srgbClr val="13D92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56" name="Line 38"/>
              <p:cNvSpPr>
                <a:spLocks noChangeShapeType="1"/>
              </p:cNvSpPr>
              <p:nvPr/>
            </p:nvSpPr>
            <p:spPr bwMode="auto">
              <a:xfrm flipH="1" flipV="1">
                <a:off x="4416" y="2016"/>
                <a:ext cx="384" cy="288"/>
              </a:xfrm>
              <a:prstGeom prst="line">
                <a:avLst/>
              </a:prstGeom>
              <a:noFill/>
              <a:ln w="38100">
                <a:solidFill>
                  <a:srgbClr val="13D92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57" name="Line 39"/>
              <p:cNvSpPr>
                <a:spLocks noChangeShapeType="1"/>
              </p:cNvSpPr>
              <p:nvPr/>
            </p:nvSpPr>
            <p:spPr bwMode="auto">
              <a:xfrm flipH="1" flipV="1">
                <a:off x="3552" y="1584"/>
                <a:ext cx="576" cy="288"/>
              </a:xfrm>
              <a:prstGeom prst="line">
                <a:avLst/>
              </a:prstGeom>
              <a:noFill/>
              <a:ln w="38100">
                <a:solidFill>
                  <a:srgbClr val="13D92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58" name="Line 40"/>
              <p:cNvSpPr>
                <a:spLocks noChangeShapeType="1"/>
              </p:cNvSpPr>
              <p:nvPr/>
            </p:nvSpPr>
            <p:spPr bwMode="auto">
              <a:xfrm flipH="1" flipV="1">
                <a:off x="2832" y="1200"/>
                <a:ext cx="384" cy="192"/>
              </a:xfrm>
              <a:prstGeom prst="line">
                <a:avLst/>
              </a:prstGeom>
              <a:noFill/>
              <a:ln w="38100">
                <a:solidFill>
                  <a:srgbClr val="13D92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59" name="Line 41"/>
              <p:cNvSpPr>
                <a:spLocks noChangeShapeType="1"/>
              </p:cNvSpPr>
              <p:nvPr/>
            </p:nvSpPr>
            <p:spPr bwMode="auto">
              <a:xfrm flipH="1">
                <a:off x="2160" y="1056"/>
                <a:ext cx="432" cy="336"/>
              </a:xfrm>
              <a:prstGeom prst="line">
                <a:avLst/>
              </a:prstGeom>
              <a:noFill/>
              <a:ln w="38100">
                <a:solidFill>
                  <a:srgbClr val="13D92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60" name="Line 42"/>
              <p:cNvSpPr>
                <a:spLocks noChangeShapeType="1"/>
              </p:cNvSpPr>
              <p:nvPr/>
            </p:nvSpPr>
            <p:spPr bwMode="auto">
              <a:xfrm flipH="1">
                <a:off x="1680" y="1536"/>
                <a:ext cx="288" cy="288"/>
              </a:xfrm>
              <a:prstGeom prst="line">
                <a:avLst/>
              </a:prstGeom>
              <a:noFill/>
              <a:ln w="38100">
                <a:solidFill>
                  <a:srgbClr val="13D92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61" name="Line 43"/>
              <p:cNvSpPr>
                <a:spLocks noChangeShapeType="1"/>
              </p:cNvSpPr>
              <p:nvPr/>
            </p:nvSpPr>
            <p:spPr bwMode="auto">
              <a:xfrm flipH="1">
                <a:off x="1056" y="2064"/>
                <a:ext cx="288" cy="288"/>
              </a:xfrm>
              <a:prstGeom prst="line">
                <a:avLst/>
              </a:prstGeom>
              <a:noFill/>
              <a:ln w="38100">
                <a:solidFill>
                  <a:srgbClr val="13D92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grpSp>
        <p:grpSp>
          <p:nvGrpSpPr>
            <p:cNvPr id="35" name="Group 44"/>
            <p:cNvGrpSpPr>
              <a:grpSpLocks/>
            </p:cNvGrpSpPr>
            <p:nvPr/>
          </p:nvGrpSpPr>
          <p:grpSpPr bwMode="auto">
            <a:xfrm>
              <a:off x="1392" y="1248"/>
              <a:ext cx="3072" cy="2208"/>
              <a:chOff x="1392" y="1248"/>
              <a:chExt cx="3072" cy="2208"/>
            </a:xfrm>
          </p:grpSpPr>
          <p:sp>
            <p:nvSpPr>
              <p:cNvPr id="36" name="Line 45"/>
              <p:cNvSpPr>
                <a:spLocks noChangeShapeType="1"/>
              </p:cNvSpPr>
              <p:nvPr/>
            </p:nvSpPr>
            <p:spPr bwMode="auto">
              <a:xfrm>
                <a:off x="1392" y="2544"/>
                <a:ext cx="192" cy="0"/>
              </a:xfrm>
              <a:prstGeom prst="line">
                <a:avLst/>
              </a:prstGeom>
              <a:noFill/>
              <a:ln w="38100">
                <a:solidFill>
                  <a:srgbClr val="13D92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37" name="Line 46"/>
              <p:cNvSpPr>
                <a:spLocks noChangeShapeType="1"/>
              </p:cNvSpPr>
              <p:nvPr/>
            </p:nvSpPr>
            <p:spPr bwMode="auto">
              <a:xfrm>
                <a:off x="2016" y="2688"/>
                <a:ext cx="192" cy="432"/>
              </a:xfrm>
              <a:prstGeom prst="line">
                <a:avLst/>
              </a:prstGeom>
              <a:noFill/>
              <a:ln w="38100">
                <a:solidFill>
                  <a:srgbClr val="13D92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38" name="Line 47"/>
              <p:cNvSpPr>
                <a:spLocks noChangeShapeType="1"/>
              </p:cNvSpPr>
              <p:nvPr/>
            </p:nvSpPr>
            <p:spPr bwMode="auto">
              <a:xfrm flipV="1">
                <a:off x="1440" y="1968"/>
                <a:ext cx="288" cy="96"/>
              </a:xfrm>
              <a:prstGeom prst="line">
                <a:avLst/>
              </a:prstGeom>
              <a:noFill/>
              <a:ln w="38100">
                <a:solidFill>
                  <a:srgbClr val="13D92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39" name="Line 48"/>
              <p:cNvSpPr>
                <a:spLocks noChangeShapeType="1"/>
              </p:cNvSpPr>
              <p:nvPr/>
            </p:nvSpPr>
            <p:spPr bwMode="auto">
              <a:xfrm>
                <a:off x="1872" y="1824"/>
                <a:ext cx="144" cy="576"/>
              </a:xfrm>
              <a:prstGeom prst="line">
                <a:avLst/>
              </a:prstGeom>
              <a:noFill/>
              <a:ln w="38100">
                <a:solidFill>
                  <a:srgbClr val="13D92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40" name="Line 49"/>
              <p:cNvSpPr>
                <a:spLocks noChangeShapeType="1"/>
              </p:cNvSpPr>
              <p:nvPr/>
            </p:nvSpPr>
            <p:spPr bwMode="auto">
              <a:xfrm>
                <a:off x="2160" y="2256"/>
                <a:ext cx="384" cy="432"/>
              </a:xfrm>
              <a:prstGeom prst="line">
                <a:avLst/>
              </a:prstGeom>
              <a:noFill/>
              <a:ln w="38100">
                <a:solidFill>
                  <a:srgbClr val="13D92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41" name="Line 50"/>
              <p:cNvSpPr>
                <a:spLocks noChangeShapeType="1"/>
              </p:cNvSpPr>
              <p:nvPr/>
            </p:nvSpPr>
            <p:spPr bwMode="auto">
              <a:xfrm>
                <a:off x="2352" y="1248"/>
                <a:ext cx="144" cy="240"/>
              </a:xfrm>
              <a:prstGeom prst="line">
                <a:avLst/>
              </a:prstGeom>
              <a:noFill/>
              <a:ln w="38100">
                <a:solidFill>
                  <a:srgbClr val="13D92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42" name="Line 51"/>
              <p:cNvSpPr>
                <a:spLocks noChangeShapeType="1"/>
              </p:cNvSpPr>
              <p:nvPr/>
            </p:nvSpPr>
            <p:spPr bwMode="auto">
              <a:xfrm flipH="1">
                <a:off x="2592" y="1584"/>
                <a:ext cx="432" cy="240"/>
              </a:xfrm>
              <a:prstGeom prst="line">
                <a:avLst/>
              </a:prstGeom>
              <a:noFill/>
              <a:ln w="38100">
                <a:solidFill>
                  <a:srgbClr val="13D92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43" name="Line 52"/>
              <p:cNvSpPr>
                <a:spLocks noChangeShapeType="1"/>
              </p:cNvSpPr>
              <p:nvPr/>
            </p:nvSpPr>
            <p:spPr bwMode="auto">
              <a:xfrm>
                <a:off x="3744" y="1824"/>
                <a:ext cx="144" cy="192"/>
              </a:xfrm>
              <a:prstGeom prst="line">
                <a:avLst/>
              </a:prstGeom>
              <a:noFill/>
              <a:ln w="38100">
                <a:solidFill>
                  <a:srgbClr val="13D92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44" name="Line 53"/>
              <p:cNvSpPr>
                <a:spLocks noChangeShapeType="1"/>
              </p:cNvSpPr>
              <p:nvPr/>
            </p:nvSpPr>
            <p:spPr bwMode="auto">
              <a:xfrm flipH="1">
                <a:off x="3360" y="2256"/>
                <a:ext cx="480" cy="144"/>
              </a:xfrm>
              <a:prstGeom prst="line">
                <a:avLst/>
              </a:prstGeom>
              <a:noFill/>
              <a:ln w="38100">
                <a:solidFill>
                  <a:srgbClr val="13D92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45" name="Line 54"/>
              <p:cNvSpPr>
                <a:spLocks noChangeShapeType="1"/>
              </p:cNvSpPr>
              <p:nvPr/>
            </p:nvSpPr>
            <p:spPr bwMode="auto">
              <a:xfrm>
                <a:off x="2928" y="2736"/>
                <a:ext cx="48" cy="336"/>
              </a:xfrm>
              <a:prstGeom prst="line">
                <a:avLst/>
              </a:prstGeom>
              <a:noFill/>
              <a:ln w="38100">
                <a:solidFill>
                  <a:srgbClr val="13D92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46" name="Line 55"/>
              <p:cNvSpPr>
                <a:spLocks noChangeShapeType="1"/>
              </p:cNvSpPr>
              <p:nvPr/>
            </p:nvSpPr>
            <p:spPr bwMode="auto">
              <a:xfrm flipH="1" flipV="1">
                <a:off x="3408" y="2592"/>
                <a:ext cx="192" cy="96"/>
              </a:xfrm>
              <a:prstGeom prst="line">
                <a:avLst/>
              </a:prstGeom>
              <a:noFill/>
              <a:ln w="38100">
                <a:solidFill>
                  <a:srgbClr val="13D92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47" name="Line 56"/>
              <p:cNvSpPr>
                <a:spLocks noChangeShapeType="1"/>
              </p:cNvSpPr>
              <p:nvPr/>
            </p:nvSpPr>
            <p:spPr bwMode="auto">
              <a:xfrm flipH="1">
                <a:off x="2976" y="3072"/>
                <a:ext cx="768" cy="288"/>
              </a:xfrm>
              <a:prstGeom prst="line">
                <a:avLst/>
              </a:prstGeom>
              <a:noFill/>
              <a:ln w="38100">
                <a:solidFill>
                  <a:srgbClr val="13D92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48" name="Line 57"/>
              <p:cNvSpPr>
                <a:spLocks noChangeShapeType="1"/>
              </p:cNvSpPr>
              <p:nvPr/>
            </p:nvSpPr>
            <p:spPr bwMode="auto">
              <a:xfrm flipH="1" flipV="1">
                <a:off x="4272" y="2064"/>
                <a:ext cx="192" cy="192"/>
              </a:xfrm>
              <a:prstGeom prst="line">
                <a:avLst/>
              </a:prstGeom>
              <a:noFill/>
              <a:ln w="38100">
                <a:solidFill>
                  <a:srgbClr val="13D92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49" name="Line 58"/>
              <p:cNvSpPr>
                <a:spLocks noChangeShapeType="1"/>
              </p:cNvSpPr>
              <p:nvPr/>
            </p:nvSpPr>
            <p:spPr bwMode="auto">
              <a:xfrm flipH="1" flipV="1">
                <a:off x="2592" y="3120"/>
                <a:ext cx="0" cy="336"/>
              </a:xfrm>
              <a:prstGeom prst="line">
                <a:avLst/>
              </a:prstGeom>
              <a:noFill/>
              <a:ln w="38100">
                <a:solidFill>
                  <a:srgbClr val="13D92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grpSp>
      </p:grpSp>
      <p:grpSp>
        <p:nvGrpSpPr>
          <p:cNvPr id="62" name="Group 59"/>
          <p:cNvGrpSpPr>
            <a:grpSpLocks/>
          </p:cNvGrpSpPr>
          <p:nvPr/>
        </p:nvGrpSpPr>
        <p:grpSpPr bwMode="auto">
          <a:xfrm>
            <a:off x="8102600" y="3124200"/>
            <a:ext cx="609600" cy="381000"/>
            <a:chOff x="5088" y="1872"/>
            <a:chExt cx="384" cy="240"/>
          </a:xfrm>
        </p:grpSpPr>
        <p:sp>
          <p:nvSpPr>
            <p:cNvPr id="63" name="AutoShape 60">
              <a:hlinkClick r:id="" action="ppaction://noaction" highlightClick="1"/>
            </p:cNvPr>
            <p:cNvSpPr>
              <a:spLocks noChangeArrowheads="1"/>
            </p:cNvSpPr>
            <p:nvPr/>
          </p:nvSpPr>
          <p:spPr bwMode="auto">
            <a:xfrm>
              <a:off x="5088" y="1872"/>
              <a:ext cx="384" cy="240"/>
            </a:xfrm>
            <a:prstGeom prst="actionButtonBlank">
              <a:avLst/>
            </a:prstGeom>
            <a:solidFill>
              <a:schemeClr val="accent1"/>
            </a:solidFill>
            <a:ln w="9525">
              <a:solidFill>
                <a:schemeClr val="tx1"/>
              </a:solidFill>
              <a:miter lim="800000"/>
              <a:headEnd/>
              <a:tailEnd/>
            </a:ln>
          </p:spPr>
          <p:txBody>
            <a:bodyPr wrap="none" anchor="ctr"/>
            <a:lstStyle>
              <a:lvl1pPr>
                <a:defRPr sz="3200">
                  <a:solidFill>
                    <a:schemeClr val="tx1"/>
                  </a:solidFill>
                  <a:latin typeface="KARINE" pitchFamily="2" charset="0"/>
                </a:defRPr>
              </a:lvl1pPr>
              <a:lvl2pPr marL="742950" indent="-285750">
                <a:defRPr sz="3200">
                  <a:solidFill>
                    <a:schemeClr val="tx1"/>
                  </a:solidFill>
                  <a:latin typeface="KARINE" pitchFamily="2" charset="0"/>
                </a:defRPr>
              </a:lvl2pPr>
              <a:lvl3pPr marL="1143000" indent="-228600">
                <a:defRPr sz="3200">
                  <a:solidFill>
                    <a:schemeClr val="tx1"/>
                  </a:solidFill>
                  <a:latin typeface="KARINE" pitchFamily="2" charset="0"/>
                </a:defRPr>
              </a:lvl3pPr>
              <a:lvl4pPr marL="1600200" indent="-228600">
                <a:defRPr sz="3200">
                  <a:solidFill>
                    <a:schemeClr val="tx1"/>
                  </a:solidFill>
                  <a:latin typeface="KARINE" pitchFamily="2" charset="0"/>
                </a:defRPr>
              </a:lvl4pPr>
              <a:lvl5pPr marL="2057400" indent="-228600">
                <a:defRPr sz="3200">
                  <a:solidFill>
                    <a:schemeClr val="tx1"/>
                  </a:solidFill>
                  <a:latin typeface="KARINE" pitchFamily="2" charset="0"/>
                </a:defRPr>
              </a:lvl5pPr>
              <a:lvl6pPr marL="2514600" indent="-228600" algn="ctr" eaLnBrk="0" fontAlgn="base" hangingPunct="0">
                <a:spcBef>
                  <a:spcPct val="0"/>
                </a:spcBef>
                <a:spcAft>
                  <a:spcPct val="0"/>
                </a:spcAft>
                <a:defRPr sz="3200">
                  <a:solidFill>
                    <a:schemeClr val="tx1"/>
                  </a:solidFill>
                  <a:latin typeface="KARINE" pitchFamily="2" charset="0"/>
                </a:defRPr>
              </a:lvl6pPr>
              <a:lvl7pPr marL="2971800" indent="-228600" algn="ctr" eaLnBrk="0" fontAlgn="base" hangingPunct="0">
                <a:spcBef>
                  <a:spcPct val="0"/>
                </a:spcBef>
                <a:spcAft>
                  <a:spcPct val="0"/>
                </a:spcAft>
                <a:defRPr sz="3200">
                  <a:solidFill>
                    <a:schemeClr val="tx1"/>
                  </a:solidFill>
                  <a:latin typeface="KARINE" pitchFamily="2" charset="0"/>
                </a:defRPr>
              </a:lvl7pPr>
              <a:lvl8pPr marL="3429000" indent="-228600" algn="ctr" eaLnBrk="0" fontAlgn="base" hangingPunct="0">
                <a:spcBef>
                  <a:spcPct val="0"/>
                </a:spcBef>
                <a:spcAft>
                  <a:spcPct val="0"/>
                </a:spcAft>
                <a:defRPr sz="3200">
                  <a:solidFill>
                    <a:schemeClr val="tx1"/>
                  </a:solidFill>
                  <a:latin typeface="KARINE" pitchFamily="2" charset="0"/>
                </a:defRPr>
              </a:lvl8pPr>
              <a:lvl9pPr marL="3886200" indent="-228600" algn="ctr" eaLnBrk="0" fontAlgn="base" hangingPunct="0">
                <a:spcBef>
                  <a:spcPct val="0"/>
                </a:spcBef>
                <a:spcAft>
                  <a:spcPct val="0"/>
                </a:spcAft>
                <a:defRPr sz="3200">
                  <a:solidFill>
                    <a:schemeClr val="tx1"/>
                  </a:solidFill>
                  <a:latin typeface="KARINE" pitchFamily="2" charset="0"/>
                </a:defRPr>
              </a:lvl9pPr>
            </a:lstStyle>
            <a:p>
              <a:endParaRPr lang="en-GB" altLang="en-US"/>
            </a:p>
          </p:txBody>
        </p:sp>
        <p:sp>
          <p:nvSpPr>
            <p:cNvPr id="64" name="Line 61"/>
            <p:cNvSpPr>
              <a:spLocks noChangeShapeType="1"/>
            </p:cNvSpPr>
            <p:nvPr/>
          </p:nvSpPr>
          <p:spPr bwMode="auto">
            <a:xfrm>
              <a:off x="5184" y="1968"/>
              <a:ext cx="192" cy="48"/>
            </a:xfrm>
            <a:prstGeom prst="line">
              <a:avLst/>
            </a:prstGeom>
            <a:noFill/>
            <a:ln w="38100">
              <a:solidFill>
                <a:srgbClr val="13D92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grpSp>
      <p:sp>
        <p:nvSpPr>
          <p:cNvPr id="66" name="AutoShape 63">
            <a:hlinkClick r:id="" action="ppaction://noaction" highlightClick="1"/>
          </p:cNvPr>
          <p:cNvSpPr>
            <a:spLocks noChangeArrowheads="1"/>
          </p:cNvSpPr>
          <p:nvPr/>
        </p:nvSpPr>
        <p:spPr bwMode="auto">
          <a:xfrm>
            <a:off x="8102600" y="1905000"/>
            <a:ext cx="609600" cy="533400"/>
          </a:xfrm>
          <a:prstGeom prst="actionButtonBlank">
            <a:avLst/>
          </a:prstGeom>
          <a:solidFill>
            <a:schemeClr val="accent1"/>
          </a:solidFill>
          <a:ln w="9525">
            <a:solidFill>
              <a:schemeClr val="tx1"/>
            </a:solidFill>
            <a:miter lim="800000"/>
            <a:headEnd/>
            <a:tailEnd/>
          </a:ln>
        </p:spPr>
        <p:txBody>
          <a:bodyPr wrap="none" anchor="ctr"/>
          <a:lstStyle>
            <a:lvl1pPr>
              <a:defRPr sz="3200">
                <a:solidFill>
                  <a:schemeClr val="tx1"/>
                </a:solidFill>
                <a:latin typeface="KARINE" pitchFamily="2" charset="0"/>
              </a:defRPr>
            </a:lvl1pPr>
            <a:lvl2pPr marL="742950" indent="-285750">
              <a:defRPr sz="3200">
                <a:solidFill>
                  <a:schemeClr val="tx1"/>
                </a:solidFill>
                <a:latin typeface="KARINE" pitchFamily="2" charset="0"/>
              </a:defRPr>
            </a:lvl2pPr>
            <a:lvl3pPr marL="1143000" indent="-228600">
              <a:defRPr sz="3200">
                <a:solidFill>
                  <a:schemeClr val="tx1"/>
                </a:solidFill>
                <a:latin typeface="KARINE" pitchFamily="2" charset="0"/>
              </a:defRPr>
            </a:lvl3pPr>
            <a:lvl4pPr marL="1600200" indent="-228600">
              <a:defRPr sz="3200">
                <a:solidFill>
                  <a:schemeClr val="tx1"/>
                </a:solidFill>
                <a:latin typeface="KARINE" pitchFamily="2" charset="0"/>
              </a:defRPr>
            </a:lvl4pPr>
            <a:lvl5pPr marL="2057400" indent="-228600">
              <a:defRPr sz="3200">
                <a:solidFill>
                  <a:schemeClr val="tx1"/>
                </a:solidFill>
                <a:latin typeface="KARINE" pitchFamily="2" charset="0"/>
              </a:defRPr>
            </a:lvl5pPr>
            <a:lvl6pPr marL="2514600" indent="-228600" algn="ctr" eaLnBrk="0" fontAlgn="base" hangingPunct="0">
              <a:spcBef>
                <a:spcPct val="0"/>
              </a:spcBef>
              <a:spcAft>
                <a:spcPct val="0"/>
              </a:spcAft>
              <a:defRPr sz="3200">
                <a:solidFill>
                  <a:schemeClr val="tx1"/>
                </a:solidFill>
                <a:latin typeface="KARINE" pitchFamily="2" charset="0"/>
              </a:defRPr>
            </a:lvl6pPr>
            <a:lvl7pPr marL="2971800" indent="-228600" algn="ctr" eaLnBrk="0" fontAlgn="base" hangingPunct="0">
              <a:spcBef>
                <a:spcPct val="0"/>
              </a:spcBef>
              <a:spcAft>
                <a:spcPct val="0"/>
              </a:spcAft>
              <a:defRPr sz="3200">
                <a:solidFill>
                  <a:schemeClr val="tx1"/>
                </a:solidFill>
                <a:latin typeface="KARINE" pitchFamily="2" charset="0"/>
              </a:defRPr>
            </a:lvl7pPr>
            <a:lvl8pPr marL="3429000" indent="-228600" algn="ctr" eaLnBrk="0" fontAlgn="base" hangingPunct="0">
              <a:spcBef>
                <a:spcPct val="0"/>
              </a:spcBef>
              <a:spcAft>
                <a:spcPct val="0"/>
              </a:spcAft>
              <a:defRPr sz="3200">
                <a:solidFill>
                  <a:schemeClr val="tx1"/>
                </a:solidFill>
                <a:latin typeface="KARINE" pitchFamily="2" charset="0"/>
              </a:defRPr>
            </a:lvl8pPr>
            <a:lvl9pPr marL="3886200" indent="-228600" algn="ctr" eaLnBrk="0" fontAlgn="base" hangingPunct="0">
              <a:spcBef>
                <a:spcPct val="0"/>
              </a:spcBef>
              <a:spcAft>
                <a:spcPct val="0"/>
              </a:spcAft>
              <a:defRPr sz="3200">
                <a:solidFill>
                  <a:schemeClr val="tx1"/>
                </a:solidFill>
                <a:latin typeface="KARINE" pitchFamily="2" charset="0"/>
              </a:defRPr>
            </a:lvl9pPr>
          </a:lstStyle>
          <a:p>
            <a:endParaRPr lang="en-GB" altLang="en-US"/>
          </a:p>
        </p:txBody>
      </p:sp>
      <p:sp>
        <p:nvSpPr>
          <p:cNvPr id="67" name="Oval 64"/>
          <p:cNvSpPr>
            <a:spLocks noChangeArrowheads="1"/>
          </p:cNvSpPr>
          <p:nvPr/>
        </p:nvSpPr>
        <p:spPr bwMode="auto">
          <a:xfrm>
            <a:off x="8255000" y="2057400"/>
            <a:ext cx="304800" cy="304800"/>
          </a:xfrm>
          <a:prstGeom prst="ellipse">
            <a:avLst/>
          </a:prstGeom>
          <a:solidFill>
            <a:srgbClr val="13D921"/>
          </a:solidFill>
          <a:ln w="9525">
            <a:solidFill>
              <a:srgbClr val="13D921"/>
            </a:solidFill>
            <a:round/>
            <a:headEnd/>
            <a:tailEnd/>
          </a:ln>
        </p:spPr>
        <p:txBody>
          <a:bodyPr wrap="none" anchor="ctr"/>
          <a:lstStyle>
            <a:lvl1pPr>
              <a:defRPr sz="3200">
                <a:solidFill>
                  <a:schemeClr val="tx1"/>
                </a:solidFill>
                <a:latin typeface="KARINE" pitchFamily="2" charset="0"/>
              </a:defRPr>
            </a:lvl1pPr>
            <a:lvl2pPr marL="742950" indent="-285750">
              <a:defRPr sz="3200">
                <a:solidFill>
                  <a:schemeClr val="tx1"/>
                </a:solidFill>
                <a:latin typeface="KARINE" pitchFamily="2" charset="0"/>
              </a:defRPr>
            </a:lvl2pPr>
            <a:lvl3pPr marL="1143000" indent="-228600">
              <a:defRPr sz="3200">
                <a:solidFill>
                  <a:schemeClr val="tx1"/>
                </a:solidFill>
                <a:latin typeface="KARINE" pitchFamily="2" charset="0"/>
              </a:defRPr>
            </a:lvl3pPr>
            <a:lvl4pPr marL="1600200" indent="-228600">
              <a:defRPr sz="3200">
                <a:solidFill>
                  <a:schemeClr val="tx1"/>
                </a:solidFill>
                <a:latin typeface="KARINE" pitchFamily="2" charset="0"/>
              </a:defRPr>
            </a:lvl4pPr>
            <a:lvl5pPr marL="2057400" indent="-228600">
              <a:defRPr sz="3200">
                <a:solidFill>
                  <a:schemeClr val="tx1"/>
                </a:solidFill>
                <a:latin typeface="KARINE" pitchFamily="2" charset="0"/>
              </a:defRPr>
            </a:lvl5pPr>
            <a:lvl6pPr marL="2514600" indent="-228600" algn="ctr" eaLnBrk="0" fontAlgn="base" hangingPunct="0">
              <a:spcBef>
                <a:spcPct val="0"/>
              </a:spcBef>
              <a:spcAft>
                <a:spcPct val="0"/>
              </a:spcAft>
              <a:defRPr sz="3200">
                <a:solidFill>
                  <a:schemeClr val="tx1"/>
                </a:solidFill>
                <a:latin typeface="KARINE" pitchFamily="2" charset="0"/>
              </a:defRPr>
            </a:lvl6pPr>
            <a:lvl7pPr marL="2971800" indent="-228600" algn="ctr" eaLnBrk="0" fontAlgn="base" hangingPunct="0">
              <a:spcBef>
                <a:spcPct val="0"/>
              </a:spcBef>
              <a:spcAft>
                <a:spcPct val="0"/>
              </a:spcAft>
              <a:defRPr sz="3200">
                <a:solidFill>
                  <a:schemeClr val="tx1"/>
                </a:solidFill>
                <a:latin typeface="KARINE" pitchFamily="2" charset="0"/>
              </a:defRPr>
            </a:lvl7pPr>
            <a:lvl8pPr marL="3429000" indent="-228600" algn="ctr" eaLnBrk="0" fontAlgn="base" hangingPunct="0">
              <a:spcBef>
                <a:spcPct val="0"/>
              </a:spcBef>
              <a:spcAft>
                <a:spcPct val="0"/>
              </a:spcAft>
              <a:defRPr sz="3200">
                <a:solidFill>
                  <a:schemeClr val="tx1"/>
                </a:solidFill>
                <a:latin typeface="KARINE" pitchFamily="2" charset="0"/>
              </a:defRPr>
            </a:lvl8pPr>
            <a:lvl9pPr marL="3886200" indent="-228600" algn="ctr" eaLnBrk="0" fontAlgn="base" hangingPunct="0">
              <a:spcBef>
                <a:spcPct val="0"/>
              </a:spcBef>
              <a:spcAft>
                <a:spcPct val="0"/>
              </a:spcAft>
              <a:defRPr sz="3200">
                <a:solidFill>
                  <a:schemeClr val="tx1"/>
                </a:solidFill>
                <a:latin typeface="KARINE" pitchFamily="2" charset="0"/>
              </a:defRPr>
            </a:lvl9pPr>
          </a:lstStyle>
          <a:p>
            <a:endParaRPr lang="en-GB" altLang="en-US"/>
          </a:p>
        </p:txBody>
      </p:sp>
    </p:spTree>
    <p:extLst>
      <p:ext uri="{BB962C8B-B14F-4D97-AF65-F5344CB8AC3E}">
        <p14:creationId xmlns:p14="http://schemas.microsoft.com/office/powerpoint/2010/main" val="4108936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0-#ppt_h/2"/>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ppt_x"/>
                                          </p:val>
                                        </p:tav>
                                        <p:tav tm="100000">
                                          <p:val>
                                            <p:strVal val="#ppt_x"/>
                                          </p:val>
                                        </p:tav>
                                      </p:tavLst>
                                    </p:anim>
                                    <p:anim calcmode="lin" valueType="num">
                                      <p:cBhvr additive="base">
                                        <p:cTn id="33" dur="500" fill="hold"/>
                                        <p:tgtEl>
                                          <p:spTgt spid="12"/>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 presetClass="entr" presetSubtype="1"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500" fill="hold"/>
                                        <p:tgtEl>
                                          <p:spTgt spid="14"/>
                                        </p:tgtEl>
                                        <p:attrNameLst>
                                          <p:attrName>ppt_x</p:attrName>
                                        </p:attrNameLst>
                                      </p:cBhvr>
                                      <p:tavLst>
                                        <p:tav tm="0">
                                          <p:val>
                                            <p:strVal val="#ppt_x"/>
                                          </p:val>
                                        </p:tav>
                                        <p:tav tm="100000">
                                          <p:val>
                                            <p:strVal val="#ppt_x"/>
                                          </p:val>
                                        </p:tav>
                                      </p:tavLst>
                                    </p:anim>
                                    <p:anim calcmode="lin" valueType="num">
                                      <p:cBhvr additive="base">
                                        <p:cTn id="43" dur="500" fill="hold"/>
                                        <p:tgtEl>
                                          <p:spTgt spid="14"/>
                                        </p:tgtEl>
                                        <p:attrNameLst>
                                          <p:attrName>ppt_y</p:attrName>
                                        </p:attrNameLst>
                                      </p:cBhvr>
                                      <p:tavLst>
                                        <p:tav tm="0">
                                          <p:val>
                                            <p:strVal val="0-#ppt_h/2"/>
                                          </p:val>
                                        </p:tav>
                                        <p:tav tm="100000">
                                          <p:val>
                                            <p:strVal val="#ppt_y"/>
                                          </p:val>
                                        </p:tav>
                                      </p:tavLst>
                                    </p:anim>
                                  </p:childTnLst>
                                </p:cTn>
                              </p:par>
                            </p:childTnLst>
                          </p:cTn>
                        </p:par>
                        <p:par>
                          <p:cTn id="44" fill="hold">
                            <p:stCondLst>
                              <p:cond delay="4000"/>
                            </p:stCondLst>
                            <p:childTnLst>
                              <p:par>
                                <p:cTn id="45" presetID="2" presetClass="entr" presetSubtype="1"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ppt_x"/>
                                          </p:val>
                                        </p:tav>
                                        <p:tav tm="100000">
                                          <p:val>
                                            <p:strVal val="#ppt_x"/>
                                          </p:val>
                                        </p:tav>
                                      </p:tavLst>
                                    </p:anim>
                                    <p:anim calcmode="lin" valueType="num">
                                      <p:cBhvr additive="base">
                                        <p:cTn id="48" dur="500" fill="hold"/>
                                        <p:tgtEl>
                                          <p:spTgt spid="15"/>
                                        </p:tgtEl>
                                        <p:attrNameLst>
                                          <p:attrName>ppt_y</p:attrName>
                                        </p:attrNameLst>
                                      </p:cBhvr>
                                      <p:tavLst>
                                        <p:tav tm="0">
                                          <p:val>
                                            <p:strVal val="0-#ppt_h/2"/>
                                          </p:val>
                                        </p:tav>
                                        <p:tav tm="100000">
                                          <p:val>
                                            <p:strVal val="#ppt_y"/>
                                          </p:val>
                                        </p:tav>
                                      </p:tavLst>
                                    </p:anim>
                                  </p:childTnLst>
                                </p:cTn>
                              </p:par>
                            </p:childTnLst>
                          </p:cTn>
                        </p:par>
                        <p:par>
                          <p:cTn id="49" fill="hold">
                            <p:stCondLst>
                              <p:cond delay="4500"/>
                            </p:stCondLst>
                            <p:childTnLst>
                              <p:par>
                                <p:cTn id="50" presetID="2" presetClass="entr" presetSubtype="1" fill="hold" grpId="0" nodeType="after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additive="base">
                                        <p:cTn id="52" dur="500" fill="hold"/>
                                        <p:tgtEl>
                                          <p:spTgt spid="16"/>
                                        </p:tgtEl>
                                        <p:attrNameLst>
                                          <p:attrName>ppt_x</p:attrName>
                                        </p:attrNameLst>
                                      </p:cBhvr>
                                      <p:tavLst>
                                        <p:tav tm="0">
                                          <p:val>
                                            <p:strVal val="#ppt_x"/>
                                          </p:val>
                                        </p:tav>
                                        <p:tav tm="100000">
                                          <p:val>
                                            <p:strVal val="#ppt_x"/>
                                          </p:val>
                                        </p:tav>
                                      </p:tavLst>
                                    </p:anim>
                                    <p:anim calcmode="lin" valueType="num">
                                      <p:cBhvr additive="base">
                                        <p:cTn id="53" dur="500" fill="hold"/>
                                        <p:tgtEl>
                                          <p:spTgt spid="16"/>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ppt_x"/>
                                          </p:val>
                                        </p:tav>
                                        <p:tav tm="100000">
                                          <p:val>
                                            <p:strVal val="#ppt_x"/>
                                          </p:val>
                                        </p:tav>
                                      </p:tavLst>
                                    </p:anim>
                                    <p:anim calcmode="lin" valueType="num">
                                      <p:cBhvr additive="base">
                                        <p:cTn id="58" dur="500" fill="hold"/>
                                        <p:tgtEl>
                                          <p:spTgt spid="17"/>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 presetClass="entr" presetSubtype="1"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additive="base">
                                        <p:cTn id="62" dur="500" fill="hold"/>
                                        <p:tgtEl>
                                          <p:spTgt spid="18"/>
                                        </p:tgtEl>
                                        <p:attrNameLst>
                                          <p:attrName>ppt_x</p:attrName>
                                        </p:attrNameLst>
                                      </p:cBhvr>
                                      <p:tavLst>
                                        <p:tav tm="0">
                                          <p:val>
                                            <p:strVal val="#ppt_x"/>
                                          </p:val>
                                        </p:tav>
                                        <p:tav tm="100000">
                                          <p:val>
                                            <p:strVal val="#ppt_x"/>
                                          </p:val>
                                        </p:tav>
                                      </p:tavLst>
                                    </p:anim>
                                    <p:anim calcmode="lin" valueType="num">
                                      <p:cBhvr additive="base">
                                        <p:cTn id="63" dur="500" fill="hold"/>
                                        <p:tgtEl>
                                          <p:spTgt spid="18"/>
                                        </p:tgtEl>
                                        <p:attrNameLst>
                                          <p:attrName>ppt_y</p:attrName>
                                        </p:attrNameLst>
                                      </p:cBhvr>
                                      <p:tavLst>
                                        <p:tav tm="0">
                                          <p:val>
                                            <p:strVal val="0-#ppt_h/2"/>
                                          </p:val>
                                        </p:tav>
                                        <p:tav tm="100000">
                                          <p:val>
                                            <p:strVal val="#ppt_y"/>
                                          </p:val>
                                        </p:tav>
                                      </p:tavLst>
                                    </p:anim>
                                  </p:childTnLst>
                                </p:cTn>
                              </p:par>
                            </p:childTnLst>
                          </p:cTn>
                        </p:par>
                        <p:par>
                          <p:cTn id="64" fill="hold">
                            <p:stCondLst>
                              <p:cond delay="6000"/>
                            </p:stCondLst>
                            <p:childTnLst>
                              <p:par>
                                <p:cTn id="65" presetID="2"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additive="base">
                                        <p:cTn id="67" dur="500" fill="hold"/>
                                        <p:tgtEl>
                                          <p:spTgt spid="19"/>
                                        </p:tgtEl>
                                        <p:attrNameLst>
                                          <p:attrName>ppt_x</p:attrName>
                                        </p:attrNameLst>
                                      </p:cBhvr>
                                      <p:tavLst>
                                        <p:tav tm="0">
                                          <p:val>
                                            <p:strVal val="#ppt_x"/>
                                          </p:val>
                                        </p:tav>
                                        <p:tav tm="100000">
                                          <p:val>
                                            <p:strVal val="#ppt_x"/>
                                          </p:val>
                                        </p:tav>
                                      </p:tavLst>
                                    </p:anim>
                                    <p:anim calcmode="lin" valueType="num">
                                      <p:cBhvr additive="base">
                                        <p:cTn id="68" dur="500" fill="hold"/>
                                        <p:tgtEl>
                                          <p:spTgt spid="19"/>
                                        </p:tgtEl>
                                        <p:attrNameLst>
                                          <p:attrName>ppt_y</p:attrName>
                                        </p:attrNameLst>
                                      </p:cBhvr>
                                      <p:tavLst>
                                        <p:tav tm="0">
                                          <p:val>
                                            <p:strVal val="0-#ppt_h/2"/>
                                          </p:val>
                                        </p:tav>
                                        <p:tav tm="100000">
                                          <p:val>
                                            <p:strVal val="#ppt_y"/>
                                          </p:val>
                                        </p:tav>
                                      </p:tavLst>
                                    </p:anim>
                                  </p:childTnLst>
                                </p:cTn>
                              </p:par>
                            </p:childTnLst>
                          </p:cTn>
                        </p:par>
                        <p:par>
                          <p:cTn id="69" fill="hold">
                            <p:stCondLst>
                              <p:cond delay="6500"/>
                            </p:stCondLst>
                            <p:childTnLst>
                              <p:par>
                                <p:cTn id="70" presetID="2" presetClass="entr" presetSubtype="1"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ppt_x"/>
                                          </p:val>
                                        </p:tav>
                                        <p:tav tm="100000">
                                          <p:val>
                                            <p:strVal val="#ppt_x"/>
                                          </p:val>
                                        </p:tav>
                                      </p:tavLst>
                                    </p:anim>
                                    <p:anim calcmode="lin" valueType="num">
                                      <p:cBhvr additive="base">
                                        <p:cTn id="73" dur="500" fill="hold"/>
                                        <p:tgtEl>
                                          <p:spTgt spid="20"/>
                                        </p:tgtEl>
                                        <p:attrNameLst>
                                          <p:attrName>ppt_y</p:attrName>
                                        </p:attrNameLst>
                                      </p:cBhvr>
                                      <p:tavLst>
                                        <p:tav tm="0">
                                          <p:val>
                                            <p:strVal val="0-#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1" fill="hold" grpId="0" nodeType="click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additive="base">
                                        <p:cTn id="78" dur="500" fill="hold"/>
                                        <p:tgtEl>
                                          <p:spTgt spid="21"/>
                                        </p:tgtEl>
                                        <p:attrNameLst>
                                          <p:attrName>ppt_x</p:attrName>
                                        </p:attrNameLst>
                                      </p:cBhvr>
                                      <p:tavLst>
                                        <p:tav tm="0">
                                          <p:val>
                                            <p:strVal val="#ppt_x"/>
                                          </p:val>
                                        </p:tav>
                                        <p:tav tm="100000">
                                          <p:val>
                                            <p:strVal val="#ppt_x"/>
                                          </p:val>
                                        </p:tav>
                                      </p:tavLst>
                                    </p:anim>
                                    <p:anim calcmode="lin" valueType="num">
                                      <p:cBhvr additive="base">
                                        <p:cTn id="79" dur="500" fill="hold"/>
                                        <p:tgtEl>
                                          <p:spTgt spid="21"/>
                                        </p:tgtEl>
                                        <p:attrNameLst>
                                          <p:attrName>ppt_y</p:attrName>
                                        </p:attrNameLst>
                                      </p:cBhvr>
                                      <p:tavLst>
                                        <p:tav tm="0">
                                          <p:val>
                                            <p:strVal val="0-#ppt_h/2"/>
                                          </p:val>
                                        </p:tav>
                                        <p:tav tm="100000">
                                          <p:val>
                                            <p:strVal val="#ppt_y"/>
                                          </p:val>
                                        </p:tav>
                                      </p:tavLst>
                                    </p:anim>
                                  </p:childTnLst>
                                </p:cTn>
                              </p:par>
                            </p:childTnLst>
                          </p:cTn>
                        </p:par>
                        <p:par>
                          <p:cTn id="80" fill="hold">
                            <p:stCondLst>
                              <p:cond delay="500"/>
                            </p:stCondLst>
                            <p:childTnLst>
                              <p:par>
                                <p:cTn id="81" presetID="2" presetClass="entr" presetSubtype="1"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additive="base">
                                        <p:cTn id="83" dur="500" fill="hold"/>
                                        <p:tgtEl>
                                          <p:spTgt spid="22"/>
                                        </p:tgtEl>
                                        <p:attrNameLst>
                                          <p:attrName>ppt_x</p:attrName>
                                        </p:attrNameLst>
                                      </p:cBhvr>
                                      <p:tavLst>
                                        <p:tav tm="0">
                                          <p:val>
                                            <p:strVal val="#ppt_x"/>
                                          </p:val>
                                        </p:tav>
                                        <p:tav tm="100000">
                                          <p:val>
                                            <p:strVal val="#ppt_x"/>
                                          </p:val>
                                        </p:tav>
                                      </p:tavLst>
                                    </p:anim>
                                    <p:anim calcmode="lin" valueType="num">
                                      <p:cBhvr additive="base">
                                        <p:cTn id="84" dur="500" fill="hold"/>
                                        <p:tgtEl>
                                          <p:spTgt spid="22"/>
                                        </p:tgtEl>
                                        <p:attrNameLst>
                                          <p:attrName>ppt_y</p:attrName>
                                        </p:attrNameLst>
                                      </p:cBhvr>
                                      <p:tavLst>
                                        <p:tav tm="0">
                                          <p:val>
                                            <p:strVal val="0-#ppt_h/2"/>
                                          </p:val>
                                        </p:tav>
                                        <p:tav tm="100000">
                                          <p:val>
                                            <p:strVal val="#ppt_y"/>
                                          </p:val>
                                        </p:tav>
                                      </p:tavLst>
                                    </p:anim>
                                  </p:childTnLst>
                                </p:cTn>
                              </p:par>
                            </p:childTnLst>
                          </p:cTn>
                        </p:par>
                        <p:par>
                          <p:cTn id="85" fill="hold">
                            <p:stCondLst>
                              <p:cond delay="1000"/>
                            </p:stCondLst>
                            <p:childTnLst>
                              <p:par>
                                <p:cTn id="86" presetID="2" presetClass="entr" presetSubtype="1" fill="hold" grpId="0" nodeType="afterEffect">
                                  <p:stCondLst>
                                    <p:cond delay="0"/>
                                  </p:stCondLst>
                                  <p:childTnLst>
                                    <p:set>
                                      <p:cBhvr>
                                        <p:cTn id="87" dur="1" fill="hold">
                                          <p:stCondLst>
                                            <p:cond delay="0"/>
                                          </p:stCondLst>
                                        </p:cTn>
                                        <p:tgtEl>
                                          <p:spTgt spid="23"/>
                                        </p:tgtEl>
                                        <p:attrNameLst>
                                          <p:attrName>style.visibility</p:attrName>
                                        </p:attrNameLst>
                                      </p:cBhvr>
                                      <p:to>
                                        <p:strVal val="visible"/>
                                      </p:to>
                                    </p:set>
                                    <p:anim calcmode="lin" valueType="num">
                                      <p:cBhvr additive="base">
                                        <p:cTn id="88" dur="500" fill="hold"/>
                                        <p:tgtEl>
                                          <p:spTgt spid="23"/>
                                        </p:tgtEl>
                                        <p:attrNameLst>
                                          <p:attrName>ppt_x</p:attrName>
                                        </p:attrNameLst>
                                      </p:cBhvr>
                                      <p:tavLst>
                                        <p:tav tm="0">
                                          <p:val>
                                            <p:strVal val="#ppt_x"/>
                                          </p:val>
                                        </p:tav>
                                        <p:tav tm="100000">
                                          <p:val>
                                            <p:strVal val="#ppt_x"/>
                                          </p:val>
                                        </p:tav>
                                      </p:tavLst>
                                    </p:anim>
                                    <p:anim calcmode="lin" valueType="num">
                                      <p:cBhvr additive="base">
                                        <p:cTn id="89" dur="500" fill="hold"/>
                                        <p:tgtEl>
                                          <p:spTgt spid="23"/>
                                        </p:tgtEl>
                                        <p:attrNameLst>
                                          <p:attrName>ppt_y</p:attrName>
                                        </p:attrNameLst>
                                      </p:cBhvr>
                                      <p:tavLst>
                                        <p:tav tm="0">
                                          <p:val>
                                            <p:strVal val="0-#ppt_h/2"/>
                                          </p:val>
                                        </p:tav>
                                        <p:tav tm="100000">
                                          <p:val>
                                            <p:strVal val="#ppt_y"/>
                                          </p:val>
                                        </p:tav>
                                      </p:tavLst>
                                    </p:anim>
                                  </p:childTnLst>
                                </p:cTn>
                              </p:par>
                            </p:childTnLst>
                          </p:cTn>
                        </p:par>
                        <p:par>
                          <p:cTn id="90" fill="hold">
                            <p:stCondLst>
                              <p:cond delay="1500"/>
                            </p:stCondLst>
                            <p:childTnLst>
                              <p:par>
                                <p:cTn id="91" presetID="2" presetClass="entr" presetSubtype="1"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 calcmode="lin" valueType="num">
                                      <p:cBhvr additive="base">
                                        <p:cTn id="93" dur="500" fill="hold"/>
                                        <p:tgtEl>
                                          <p:spTgt spid="24"/>
                                        </p:tgtEl>
                                        <p:attrNameLst>
                                          <p:attrName>ppt_x</p:attrName>
                                        </p:attrNameLst>
                                      </p:cBhvr>
                                      <p:tavLst>
                                        <p:tav tm="0">
                                          <p:val>
                                            <p:strVal val="#ppt_x"/>
                                          </p:val>
                                        </p:tav>
                                        <p:tav tm="100000">
                                          <p:val>
                                            <p:strVal val="#ppt_x"/>
                                          </p:val>
                                        </p:tav>
                                      </p:tavLst>
                                    </p:anim>
                                    <p:anim calcmode="lin" valueType="num">
                                      <p:cBhvr additive="base">
                                        <p:cTn id="94" dur="500" fill="hold"/>
                                        <p:tgtEl>
                                          <p:spTgt spid="24"/>
                                        </p:tgtEl>
                                        <p:attrNameLst>
                                          <p:attrName>ppt_y</p:attrName>
                                        </p:attrNameLst>
                                      </p:cBhvr>
                                      <p:tavLst>
                                        <p:tav tm="0">
                                          <p:val>
                                            <p:strVal val="0-#ppt_h/2"/>
                                          </p:val>
                                        </p:tav>
                                        <p:tav tm="100000">
                                          <p:val>
                                            <p:strVal val="#ppt_y"/>
                                          </p:val>
                                        </p:tav>
                                      </p:tavLst>
                                    </p:anim>
                                  </p:childTnLst>
                                </p:cTn>
                              </p:par>
                            </p:childTnLst>
                          </p:cTn>
                        </p:par>
                        <p:par>
                          <p:cTn id="95" fill="hold">
                            <p:stCondLst>
                              <p:cond delay="2000"/>
                            </p:stCondLst>
                            <p:childTnLst>
                              <p:par>
                                <p:cTn id="96" presetID="2" presetClass="entr" presetSubtype="1" fill="hold" grpId="0"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additive="base">
                                        <p:cTn id="98" dur="500" fill="hold"/>
                                        <p:tgtEl>
                                          <p:spTgt spid="25"/>
                                        </p:tgtEl>
                                        <p:attrNameLst>
                                          <p:attrName>ppt_x</p:attrName>
                                        </p:attrNameLst>
                                      </p:cBhvr>
                                      <p:tavLst>
                                        <p:tav tm="0">
                                          <p:val>
                                            <p:strVal val="#ppt_x"/>
                                          </p:val>
                                        </p:tav>
                                        <p:tav tm="100000">
                                          <p:val>
                                            <p:strVal val="#ppt_x"/>
                                          </p:val>
                                        </p:tav>
                                      </p:tavLst>
                                    </p:anim>
                                    <p:anim calcmode="lin" valueType="num">
                                      <p:cBhvr additive="base">
                                        <p:cTn id="99" dur="500" fill="hold"/>
                                        <p:tgtEl>
                                          <p:spTgt spid="25"/>
                                        </p:tgtEl>
                                        <p:attrNameLst>
                                          <p:attrName>ppt_y</p:attrName>
                                        </p:attrNameLst>
                                      </p:cBhvr>
                                      <p:tavLst>
                                        <p:tav tm="0">
                                          <p:val>
                                            <p:strVal val="0-#ppt_h/2"/>
                                          </p:val>
                                        </p:tav>
                                        <p:tav tm="100000">
                                          <p:val>
                                            <p:strVal val="#ppt_y"/>
                                          </p:val>
                                        </p:tav>
                                      </p:tavLst>
                                    </p:anim>
                                  </p:childTnLst>
                                </p:cTn>
                              </p:par>
                            </p:childTnLst>
                          </p:cTn>
                        </p:par>
                        <p:par>
                          <p:cTn id="100" fill="hold">
                            <p:stCondLst>
                              <p:cond delay="2500"/>
                            </p:stCondLst>
                            <p:childTnLst>
                              <p:par>
                                <p:cTn id="101" presetID="2" presetClass="entr" presetSubtype="1"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additive="base">
                                        <p:cTn id="103" dur="500" fill="hold"/>
                                        <p:tgtEl>
                                          <p:spTgt spid="26"/>
                                        </p:tgtEl>
                                        <p:attrNameLst>
                                          <p:attrName>ppt_x</p:attrName>
                                        </p:attrNameLst>
                                      </p:cBhvr>
                                      <p:tavLst>
                                        <p:tav tm="0">
                                          <p:val>
                                            <p:strVal val="#ppt_x"/>
                                          </p:val>
                                        </p:tav>
                                        <p:tav tm="100000">
                                          <p:val>
                                            <p:strVal val="#ppt_x"/>
                                          </p:val>
                                        </p:tav>
                                      </p:tavLst>
                                    </p:anim>
                                    <p:anim calcmode="lin" valueType="num">
                                      <p:cBhvr additive="base">
                                        <p:cTn id="104" dur="500" fill="hold"/>
                                        <p:tgtEl>
                                          <p:spTgt spid="26"/>
                                        </p:tgtEl>
                                        <p:attrNameLst>
                                          <p:attrName>ppt_y</p:attrName>
                                        </p:attrNameLst>
                                      </p:cBhvr>
                                      <p:tavLst>
                                        <p:tav tm="0">
                                          <p:val>
                                            <p:strVal val="0-#ppt_h/2"/>
                                          </p:val>
                                        </p:tav>
                                        <p:tav tm="100000">
                                          <p:val>
                                            <p:strVal val="#ppt_y"/>
                                          </p:val>
                                        </p:tav>
                                      </p:tavLst>
                                    </p:anim>
                                  </p:childTnLst>
                                </p:cTn>
                              </p:par>
                            </p:childTnLst>
                          </p:cTn>
                        </p:par>
                        <p:par>
                          <p:cTn id="105" fill="hold">
                            <p:stCondLst>
                              <p:cond delay="3000"/>
                            </p:stCondLst>
                            <p:childTnLst>
                              <p:par>
                                <p:cTn id="106" presetID="2" presetClass="entr" presetSubtype="1" fill="hold" grpId="0" nodeType="afterEffect">
                                  <p:stCondLst>
                                    <p:cond delay="0"/>
                                  </p:stCondLst>
                                  <p:childTnLst>
                                    <p:set>
                                      <p:cBhvr>
                                        <p:cTn id="107" dur="1" fill="hold">
                                          <p:stCondLst>
                                            <p:cond delay="0"/>
                                          </p:stCondLst>
                                        </p:cTn>
                                        <p:tgtEl>
                                          <p:spTgt spid="27"/>
                                        </p:tgtEl>
                                        <p:attrNameLst>
                                          <p:attrName>style.visibility</p:attrName>
                                        </p:attrNameLst>
                                      </p:cBhvr>
                                      <p:to>
                                        <p:strVal val="visible"/>
                                      </p:to>
                                    </p:set>
                                    <p:anim calcmode="lin" valueType="num">
                                      <p:cBhvr additive="base">
                                        <p:cTn id="108" dur="500" fill="hold"/>
                                        <p:tgtEl>
                                          <p:spTgt spid="27"/>
                                        </p:tgtEl>
                                        <p:attrNameLst>
                                          <p:attrName>ppt_x</p:attrName>
                                        </p:attrNameLst>
                                      </p:cBhvr>
                                      <p:tavLst>
                                        <p:tav tm="0">
                                          <p:val>
                                            <p:strVal val="#ppt_x"/>
                                          </p:val>
                                        </p:tav>
                                        <p:tav tm="100000">
                                          <p:val>
                                            <p:strVal val="#ppt_x"/>
                                          </p:val>
                                        </p:tav>
                                      </p:tavLst>
                                    </p:anim>
                                    <p:anim calcmode="lin" valueType="num">
                                      <p:cBhvr additive="base">
                                        <p:cTn id="109" dur="500" fill="hold"/>
                                        <p:tgtEl>
                                          <p:spTgt spid="27"/>
                                        </p:tgtEl>
                                        <p:attrNameLst>
                                          <p:attrName>ppt_y</p:attrName>
                                        </p:attrNameLst>
                                      </p:cBhvr>
                                      <p:tavLst>
                                        <p:tav tm="0">
                                          <p:val>
                                            <p:strVal val="0-#ppt_h/2"/>
                                          </p:val>
                                        </p:tav>
                                        <p:tav tm="100000">
                                          <p:val>
                                            <p:strVal val="#ppt_y"/>
                                          </p:val>
                                        </p:tav>
                                      </p:tavLst>
                                    </p:anim>
                                  </p:childTnLst>
                                </p:cTn>
                              </p:par>
                            </p:childTnLst>
                          </p:cTn>
                        </p:par>
                        <p:par>
                          <p:cTn id="110" fill="hold">
                            <p:stCondLst>
                              <p:cond delay="3500"/>
                            </p:stCondLst>
                            <p:childTnLst>
                              <p:par>
                                <p:cTn id="111" presetID="2" presetClass="entr" presetSubtype="1" fill="hold" grpId="0" nodeType="afterEffect">
                                  <p:stCondLst>
                                    <p:cond delay="0"/>
                                  </p:stCondLst>
                                  <p:childTnLst>
                                    <p:set>
                                      <p:cBhvr>
                                        <p:cTn id="112" dur="1" fill="hold">
                                          <p:stCondLst>
                                            <p:cond delay="0"/>
                                          </p:stCondLst>
                                        </p:cTn>
                                        <p:tgtEl>
                                          <p:spTgt spid="28"/>
                                        </p:tgtEl>
                                        <p:attrNameLst>
                                          <p:attrName>style.visibility</p:attrName>
                                        </p:attrNameLst>
                                      </p:cBhvr>
                                      <p:to>
                                        <p:strVal val="visible"/>
                                      </p:to>
                                    </p:set>
                                    <p:anim calcmode="lin" valueType="num">
                                      <p:cBhvr additive="base">
                                        <p:cTn id="113" dur="500" fill="hold"/>
                                        <p:tgtEl>
                                          <p:spTgt spid="28"/>
                                        </p:tgtEl>
                                        <p:attrNameLst>
                                          <p:attrName>ppt_x</p:attrName>
                                        </p:attrNameLst>
                                      </p:cBhvr>
                                      <p:tavLst>
                                        <p:tav tm="0">
                                          <p:val>
                                            <p:strVal val="#ppt_x"/>
                                          </p:val>
                                        </p:tav>
                                        <p:tav tm="100000">
                                          <p:val>
                                            <p:strVal val="#ppt_x"/>
                                          </p:val>
                                        </p:tav>
                                      </p:tavLst>
                                    </p:anim>
                                    <p:anim calcmode="lin" valueType="num">
                                      <p:cBhvr additive="base">
                                        <p:cTn id="114" dur="500" fill="hold"/>
                                        <p:tgtEl>
                                          <p:spTgt spid="28"/>
                                        </p:tgtEl>
                                        <p:attrNameLst>
                                          <p:attrName>ppt_y</p:attrName>
                                        </p:attrNameLst>
                                      </p:cBhvr>
                                      <p:tavLst>
                                        <p:tav tm="0">
                                          <p:val>
                                            <p:strVal val="0-#ppt_h/2"/>
                                          </p:val>
                                        </p:tav>
                                        <p:tav tm="100000">
                                          <p:val>
                                            <p:strVal val="#ppt_y"/>
                                          </p:val>
                                        </p:tav>
                                      </p:tavLst>
                                    </p:anim>
                                  </p:childTnLst>
                                </p:cTn>
                              </p:par>
                            </p:childTnLst>
                          </p:cTn>
                        </p:par>
                        <p:par>
                          <p:cTn id="115" fill="hold">
                            <p:stCondLst>
                              <p:cond delay="4000"/>
                            </p:stCondLst>
                            <p:childTnLst>
                              <p:par>
                                <p:cTn id="116" presetID="2" presetClass="entr" presetSubtype="1"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additive="base">
                                        <p:cTn id="118" dur="500" fill="hold"/>
                                        <p:tgtEl>
                                          <p:spTgt spid="29"/>
                                        </p:tgtEl>
                                        <p:attrNameLst>
                                          <p:attrName>ppt_x</p:attrName>
                                        </p:attrNameLst>
                                      </p:cBhvr>
                                      <p:tavLst>
                                        <p:tav tm="0">
                                          <p:val>
                                            <p:strVal val="#ppt_x"/>
                                          </p:val>
                                        </p:tav>
                                        <p:tav tm="100000">
                                          <p:val>
                                            <p:strVal val="#ppt_x"/>
                                          </p:val>
                                        </p:tav>
                                      </p:tavLst>
                                    </p:anim>
                                    <p:anim calcmode="lin" valueType="num">
                                      <p:cBhvr additive="base">
                                        <p:cTn id="119" dur="500" fill="hold"/>
                                        <p:tgtEl>
                                          <p:spTgt spid="29"/>
                                        </p:tgtEl>
                                        <p:attrNameLst>
                                          <p:attrName>ppt_y</p:attrName>
                                        </p:attrNameLst>
                                      </p:cBhvr>
                                      <p:tavLst>
                                        <p:tav tm="0">
                                          <p:val>
                                            <p:strVal val="0-#ppt_h/2"/>
                                          </p:val>
                                        </p:tav>
                                        <p:tav tm="100000">
                                          <p:val>
                                            <p:strVal val="#ppt_y"/>
                                          </p:val>
                                        </p:tav>
                                      </p:tavLst>
                                    </p:anim>
                                  </p:childTnLst>
                                </p:cTn>
                              </p:par>
                            </p:childTnLst>
                          </p:cTn>
                        </p:par>
                        <p:par>
                          <p:cTn id="120" fill="hold">
                            <p:stCondLst>
                              <p:cond delay="4500"/>
                            </p:stCondLst>
                            <p:childTnLst>
                              <p:par>
                                <p:cTn id="121" presetID="2" presetClass="entr" presetSubtype="1" fill="hold" grpId="0" nodeType="afterEffect">
                                  <p:stCondLst>
                                    <p:cond delay="0"/>
                                  </p:stCondLst>
                                  <p:childTnLst>
                                    <p:set>
                                      <p:cBhvr>
                                        <p:cTn id="122" dur="1" fill="hold">
                                          <p:stCondLst>
                                            <p:cond delay="0"/>
                                          </p:stCondLst>
                                        </p:cTn>
                                        <p:tgtEl>
                                          <p:spTgt spid="30"/>
                                        </p:tgtEl>
                                        <p:attrNameLst>
                                          <p:attrName>style.visibility</p:attrName>
                                        </p:attrNameLst>
                                      </p:cBhvr>
                                      <p:to>
                                        <p:strVal val="visible"/>
                                      </p:to>
                                    </p:set>
                                    <p:anim calcmode="lin" valueType="num">
                                      <p:cBhvr additive="base">
                                        <p:cTn id="123" dur="500" fill="hold"/>
                                        <p:tgtEl>
                                          <p:spTgt spid="30"/>
                                        </p:tgtEl>
                                        <p:attrNameLst>
                                          <p:attrName>ppt_x</p:attrName>
                                        </p:attrNameLst>
                                      </p:cBhvr>
                                      <p:tavLst>
                                        <p:tav tm="0">
                                          <p:val>
                                            <p:strVal val="#ppt_x"/>
                                          </p:val>
                                        </p:tav>
                                        <p:tav tm="100000">
                                          <p:val>
                                            <p:strVal val="#ppt_x"/>
                                          </p:val>
                                        </p:tav>
                                      </p:tavLst>
                                    </p:anim>
                                    <p:anim calcmode="lin" valueType="num">
                                      <p:cBhvr additive="base">
                                        <p:cTn id="124" dur="500" fill="hold"/>
                                        <p:tgtEl>
                                          <p:spTgt spid="30"/>
                                        </p:tgtEl>
                                        <p:attrNameLst>
                                          <p:attrName>ppt_y</p:attrName>
                                        </p:attrNameLst>
                                      </p:cBhvr>
                                      <p:tavLst>
                                        <p:tav tm="0">
                                          <p:val>
                                            <p:strVal val="0-#ppt_h/2"/>
                                          </p:val>
                                        </p:tav>
                                        <p:tav tm="100000">
                                          <p:val>
                                            <p:strVal val="#ppt_y"/>
                                          </p:val>
                                        </p:tav>
                                      </p:tavLst>
                                    </p:anim>
                                  </p:childTnLst>
                                </p:cTn>
                              </p:par>
                            </p:childTnLst>
                          </p:cTn>
                        </p:par>
                        <p:par>
                          <p:cTn id="125" fill="hold">
                            <p:stCondLst>
                              <p:cond delay="5000"/>
                            </p:stCondLst>
                            <p:childTnLst>
                              <p:par>
                                <p:cTn id="126" presetID="2" presetClass="entr" presetSubtype="1" fill="hold" grpId="0" nodeType="afterEffect">
                                  <p:stCondLst>
                                    <p:cond delay="0"/>
                                  </p:stCondLst>
                                  <p:childTnLst>
                                    <p:set>
                                      <p:cBhvr>
                                        <p:cTn id="127" dur="1" fill="hold">
                                          <p:stCondLst>
                                            <p:cond delay="0"/>
                                          </p:stCondLst>
                                        </p:cTn>
                                        <p:tgtEl>
                                          <p:spTgt spid="31"/>
                                        </p:tgtEl>
                                        <p:attrNameLst>
                                          <p:attrName>style.visibility</p:attrName>
                                        </p:attrNameLst>
                                      </p:cBhvr>
                                      <p:to>
                                        <p:strVal val="visible"/>
                                      </p:to>
                                    </p:set>
                                    <p:anim calcmode="lin" valueType="num">
                                      <p:cBhvr additive="base">
                                        <p:cTn id="128" dur="500" fill="hold"/>
                                        <p:tgtEl>
                                          <p:spTgt spid="31"/>
                                        </p:tgtEl>
                                        <p:attrNameLst>
                                          <p:attrName>ppt_x</p:attrName>
                                        </p:attrNameLst>
                                      </p:cBhvr>
                                      <p:tavLst>
                                        <p:tav tm="0">
                                          <p:val>
                                            <p:strVal val="#ppt_x"/>
                                          </p:val>
                                        </p:tav>
                                        <p:tav tm="100000">
                                          <p:val>
                                            <p:strVal val="#ppt_x"/>
                                          </p:val>
                                        </p:tav>
                                      </p:tavLst>
                                    </p:anim>
                                    <p:anim calcmode="lin" valueType="num">
                                      <p:cBhvr additive="base">
                                        <p:cTn id="129" dur="500" fill="hold"/>
                                        <p:tgtEl>
                                          <p:spTgt spid="31"/>
                                        </p:tgtEl>
                                        <p:attrNameLst>
                                          <p:attrName>ppt_y</p:attrName>
                                        </p:attrNameLst>
                                      </p:cBhvr>
                                      <p:tavLst>
                                        <p:tav tm="0">
                                          <p:val>
                                            <p:strVal val="0-#ppt_h/2"/>
                                          </p:val>
                                        </p:tav>
                                        <p:tav tm="100000">
                                          <p:val>
                                            <p:strVal val="#ppt_y"/>
                                          </p:val>
                                        </p:tav>
                                      </p:tavLst>
                                    </p:anim>
                                  </p:childTnLst>
                                </p:cTn>
                              </p:par>
                            </p:childTnLst>
                          </p:cTn>
                        </p:par>
                        <p:par>
                          <p:cTn id="130" fill="hold">
                            <p:stCondLst>
                              <p:cond delay="5500"/>
                            </p:stCondLst>
                            <p:childTnLst>
                              <p:par>
                                <p:cTn id="131" presetID="2" presetClass="entr" presetSubtype="1" fill="hold" grpId="0" nodeType="afterEffect">
                                  <p:stCondLst>
                                    <p:cond delay="0"/>
                                  </p:stCondLst>
                                  <p:childTnLst>
                                    <p:set>
                                      <p:cBhvr>
                                        <p:cTn id="132" dur="1" fill="hold">
                                          <p:stCondLst>
                                            <p:cond delay="0"/>
                                          </p:stCondLst>
                                        </p:cTn>
                                        <p:tgtEl>
                                          <p:spTgt spid="32"/>
                                        </p:tgtEl>
                                        <p:attrNameLst>
                                          <p:attrName>style.visibility</p:attrName>
                                        </p:attrNameLst>
                                      </p:cBhvr>
                                      <p:to>
                                        <p:strVal val="visible"/>
                                      </p:to>
                                    </p:set>
                                    <p:anim calcmode="lin" valueType="num">
                                      <p:cBhvr additive="base">
                                        <p:cTn id="133" dur="500" fill="hold"/>
                                        <p:tgtEl>
                                          <p:spTgt spid="32"/>
                                        </p:tgtEl>
                                        <p:attrNameLst>
                                          <p:attrName>ppt_x</p:attrName>
                                        </p:attrNameLst>
                                      </p:cBhvr>
                                      <p:tavLst>
                                        <p:tav tm="0">
                                          <p:val>
                                            <p:strVal val="#ppt_x"/>
                                          </p:val>
                                        </p:tav>
                                        <p:tav tm="100000">
                                          <p:val>
                                            <p:strVal val="#ppt_x"/>
                                          </p:val>
                                        </p:tav>
                                      </p:tavLst>
                                    </p:anim>
                                    <p:anim calcmode="lin" valueType="num">
                                      <p:cBhvr additive="base">
                                        <p:cTn id="134" dur="500" fill="hold"/>
                                        <p:tgtEl>
                                          <p:spTgt spid="32"/>
                                        </p:tgtEl>
                                        <p:attrNameLst>
                                          <p:attrName>ppt_y</p:attrName>
                                        </p:attrNameLst>
                                      </p:cBhvr>
                                      <p:tavLst>
                                        <p:tav tm="0">
                                          <p:val>
                                            <p:strVal val="0-#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nodeType="clickEffect">
                                  <p:stCondLst>
                                    <p:cond delay="0"/>
                                  </p:stCondLst>
                                  <p:childTnLst>
                                    <p:set>
                                      <p:cBhvr>
                                        <p:cTn id="138" dur="1" fill="hold">
                                          <p:stCondLst>
                                            <p:cond delay="499"/>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en-US" dirty="0"/>
              <a:t>Plan</a:t>
            </a:r>
            <a:endParaRPr lang="fr-FR" dirty="0"/>
          </a:p>
        </p:txBody>
      </p:sp>
      <p:sp>
        <p:nvSpPr>
          <p:cNvPr id="5" name="Espace réservé du texte 4"/>
          <p:cNvSpPr>
            <a:spLocks noGrp="1"/>
          </p:cNvSpPr>
          <p:nvPr>
            <p:ph type="body" sz="quarter" idx="13"/>
          </p:nvPr>
        </p:nvSpPr>
        <p:spPr/>
        <p:txBody>
          <a:bodyPr/>
          <a:lstStyle/>
          <a:p>
            <a:pPr marL="0" indent="0">
              <a:buNone/>
            </a:pPr>
            <a:endParaRPr lang="fr-FR" dirty="0"/>
          </a:p>
        </p:txBody>
      </p:sp>
      <p:pic>
        <p:nvPicPr>
          <p:cNvPr id="9" name="Picture 2"/>
          <p:cNvPicPr>
            <a:picLocks noChangeAspect="1" noChangeArrowheads="1"/>
          </p:cNvPicPr>
          <p:nvPr/>
        </p:nvPicPr>
        <p:blipFill>
          <a:blip r:embed="rId3" cstate="print"/>
          <a:srcRect/>
          <a:stretch>
            <a:fillRect/>
          </a:stretch>
        </p:blipFill>
        <p:spPr bwMode="auto">
          <a:xfrm>
            <a:off x="958850" y="2079025"/>
            <a:ext cx="8062925" cy="3652450"/>
          </a:xfrm>
          <a:prstGeom prst="rect">
            <a:avLst/>
          </a:prstGeom>
          <a:noFill/>
          <a:ln w="9525">
            <a:noFill/>
            <a:miter lim="800000"/>
            <a:headEnd/>
            <a:tailEnd/>
          </a:ln>
        </p:spPr>
      </p:pic>
      <p:sp>
        <p:nvSpPr>
          <p:cNvPr id="12" name="ZoneTexte 11"/>
          <p:cNvSpPr txBox="1"/>
          <p:nvPr/>
        </p:nvSpPr>
        <p:spPr>
          <a:xfrm>
            <a:off x="958850" y="2074010"/>
            <a:ext cx="5072098" cy="523220"/>
          </a:xfrm>
          <a:prstGeom prst="rect">
            <a:avLst/>
          </a:prstGeom>
          <a:noFill/>
        </p:spPr>
        <p:txBody>
          <a:bodyPr wrap="square" rtlCol="0">
            <a:spAutoFit/>
          </a:bodyPr>
          <a:lstStyle/>
          <a:p>
            <a:pPr marL="450850" indent="-273050">
              <a:buFont typeface="Arial" pitchFamily="34" charset="0"/>
              <a:buChar char="•"/>
            </a:pPr>
            <a:r>
              <a:rPr lang="fr-FR" sz="2800" b="1" dirty="0">
                <a:solidFill>
                  <a:schemeClr val="tx2"/>
                </a:solidFill>
              </a:rPr>
              <a:t>Contexte</a:t>
            </a:r>
            <a:endParaRPr lang="fr-FR" sz="2800" b="1" dirty="0">
              <a:solidFill>
                <a:schemeClr val="tx2"/>
              </a:solidFill>
              <a:latin typeface="+mn-lt"/>
              <a:cs typeface="+mn-cs"/>
            </a:endParaRPr>
          </a:p>
        </p:txBody>
      </p:sp>
      <p:sp>
        <p:nvSpPr>
          <p:cNvPr id="13" name="ZoneTexte 12"/>
          <p:cNvSpPr txBox="1"/>
          <p:nvPr/>
        </p:nvSpPr>
        <p:spPr>
          <a:xfrm>
            <a:off x="947702" y="2488020"/>
            <a:ext cx="5072098" cy="523220"/>
          </a:xfrm>
          <a:prstGeom prst="rect">
            <a:avLst/>
          </a:prstGeom>
          <a:noFill/>
        </p:spPr>
        <p:txBody>
          <a:bodyPr wrap="square" rtlCol="0">
            <a:spAutoFit/>
          </a:bodyPr>
          <a:lstStyle/>
          <a:p>
            <a:pPr marL="450850" indent="-273050">
              <a:buFont typeface="Arial" pitchFamily="34" charset="0"/>
              <a:buChar char="•"/>
            </a:pPr>
            <a:r>
              <a:rPr lang="fr-FR" sz="2800" b="1" dirty="0">
                <a:solidFill>
                  <a:schemeClr val="tx2"/>
                </a:solidFill>
              </a:rPr>
              <a:t>Modèle mathématique</a:t>
            </a:r>
            <a:endParaRPr lang="fr-FR" sz="2800" b="1" dirty="0">
              <a:solidFill>
                <a:schemeClr val="tx2"/>
              </a:solidFill>
              <a:latin typeface="+mn-lt"/>
              <a:cs typeface="+mn-cs"/>
            </a:endParaRPr>
          </a:p>
        </p:txBody>
      </p:sp>
      <p:sp>
        <p:nvSpPr>
          <p:cNvPr id="14" name="ZoneTexte 13"/>
          <p:cNvSpPr txBox="1"/>
          <p:nvPr/>
        </p:nvSpPr>
        <p:spPr>
          <a:xfrm>
            <a:off x="958850" y="2943496"/>
            <a:ext cx="6047592" cy="523220"/>
          </a:xfrm>
          <a:prstGeom prst="rect">
            <a:avLst/>
          </a:prstGeom>
          <a:noFill/>
        </p:spPr>
        <p:txBody>
          <a:bodyPr wrap="square" rtlCol="0">
            <a:spAutoFit/>
          </a:bodyPr>
          <a:lstStyle/>
          <a:p>
            <a:pPr marL="450850" indent="-273050">
              <a:buFont typeface="Arial" pitchFamily="34" charset="0"/>
              <a:buChar char="•"/>
            </a:pPr>
            <a:r>
              <a:rPr lang="fr-FR" sz="2800" b="1" dirty="0">
                <a:solidFill>
                  <a:schemeClr val="tx2"/>
                </a:solidFill>
              </a:rPr>
              <a:t>Méthode pour résoudre le problème</a:t>
            </a:r>
            <a:endParaRPr lang="fr-FR" sz="2800" b="1" dirty="0">
              <a:solidFill>
                <a:schemeClr val="tx2"/>
              </a:solidFill>
              <a:latin typeface="+mn-lt"/>
              <a:cs typeface="+mn-cs"/>
            </a:endParaRPr>
          </a:p>
        </p:txBody>
      </p:sp>
      <p:sp>
        <p:nvSpPr>
          <p:cNvPr id="15" name="ZoneTexte 14"/>
          <p:cNvSpPr txBox="1"/>
          <p:nvPr/>
        </p:nvSpPr>
        <p:spPr>
          <a:xfrm>
            <a:off x="958850" y="3352491"/>
            <a:ext cx="5072098" cy="523220"/>
          </a:xfrm>
          <a:prstGeom prst="rect">
            <a:avLst/>
          </a:prstGeom>
          <a:noFill/>
        </p:spPr>
        <p:txBody>
          <a:bodyPr wrap="square" rtlCol="0">
            <a:spAutoFit/>
          </a:bodyPr>
          <a:lstStyle/>
          <a:p>
            <a:pPr marL="450850" indent="-273050">
              <a:buFont typeface="Arial" pitchFamily="34" charset="0"/>
              <a:buChar char="•"/>
            </a:pPr>
            <a:r>
              <a:rPr lang="fr-FR" sz="2800" b="1" dirty="0">
                <a:solidFill>
                  <a:schemeClr val="tx2"/>
                </a:solidFill>
              </a:rPr>
              <a:t>Expérimentations</a:t>
            </a:r>
            <a:endParaRPr lang="fr-FR" sz="2800" b="1" dirty="0">
              <a:solidFill>
                <a:schemeClr val="tx2"/>
              </a:solidFill>
              <a:latin typeface="+mn-lt"/>
              <a:cs typeface="+mn-cs"/>
            </a:endParaRPr>
          </a:p>
        </p:txBody>
      </p:sp>
      <p:sp>
        <p:nvSpPr>
          <p:cNvPr id="16" name="ZoneTexte 14"/>
          <p:cNvSpPr txBox="1"/>
          <p:nvPr/>
        </p:nvSpPr>
        <p:spPr>
          <a:xfrm>
            <a:off x="969998" y="3786675"/>
            <a:ext cx="5072098" cy="523220"/>
          </a:xfrm>
          <a:prstGeom prst="rect">
            <a:avLst/>
          </a:prstGeom>
          <a:noFill/>
        </p:spPr>
        <p:txBody>
          <a:bodyPr wrap="square" rtlCol="0">
            <a:spAutoFit/>
          </a:bodyPr>
          <a:lstStyle/>
          <a:p>
            <a:pPr marL="450850" indent="-273050">
              <a:buFont typeface="Arial" pitchFamily="34" charset="0"/>
              <a:buChar char="•"/>
            </a:pPr>
            <a:r>
              <a:rPr lang="fr-FR" sz="2800" b="1" dirty="0">
                <a:solidFill>
                  <a:schemeClr val="tx2"/>
                </a:solidFill>
              </a:rPr>
              <a:t>Conclusion</a:t>
            </a:r>
            <a:endParaRPr lang="fr-FR" sz="2800" b="1" dirty="0">
              <a:solidFill>
                <a:schemeClr val="tx2"/>
              </a:solidFill>
              <a:latin typeface="+mn-lt"/>
              <a:cs typeface="+mn-cs"/>
            </a:endParaRPr>
          </a:p>
        </p:txBody>
      </p:sp>
    </p:spTree>
    <p:extLst>
      <p:ext uri="{BB962C8B-B14F-4D97-AF65-F5344CB8AC3E}">
        <p14:creationId xmlns:p14="http://schemas.microsoft.com/office/powerpoint/2010/main" val="1194934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Méthode de résolution</a:t>
            </a:r>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746" y="1114980"/>
            <a:ext cx="2552700" cy="2552700"/>
          </a:xfrm>
          <a:prstGeom prst="rect">
            <a:avLst/>
          </a:prstGeom>
        </p:spPr>
      </p:pic>
      <p:sp>
        <p:nvSpPr>
          <p:cNvPr id="8" name="Ellipse 7"/>
          <p:cNvSpPr/>
          <p:nvPr/>
        </p:nvSpPr>
        <p:spPr>
          <a:xfrm>
            <a:off x="1524000" y="1930400"/>
            <a:ext cx="406400" cy="431800"/>
          </a:xfrm>
          <a:prstGeom prst="ellipse">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10" name="ZoneTexte 9"/>
              <p:cNvSpPr txBox="1"/>
              <p:nvPr/>
            </p:nvSpPr>
            <p:spPr>
              <a:xfrm>
                <a:off x="859767" y="5120511"/>
                <a:ext cx="622683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i="1" smtClean="0">
                              <a:latin typeface="Cambria Math" panose="02040503050406030204" pitchFamily="18" charset="0"/>
                            </a:rPr>
                          </m:ctrlPr>
                        </m:sSubPr>
                        <m:e>
                          <m:r>
                            <a:rPr lang="fr-FR" b="0" i="1" smtClean="0">
                              <a:latin typeface="Cambria Math" panose="02040503050406030204" pitchFamily="18" charset="0"/>
                            </a:rPr>
                            <m:t>𝑣</m:t>
                          </m:r>
                        </m:e>
                        <m:sub>
                          <m:r>
                            <a:rPr lang="fr-FR" b="0" i="1" smtClean="0">
                              <a:latin typeface="Cambria Math" panose="02040503050406030204" pitchFamily="18" charset="0"/>
                            </a:rPr>
                            <m:t>𝑖</m:t>
                          </m:r>
                        </m:sub>
                      </m:sSub>
                      <m:d>
                        <m:dPr>
                          <m:ctrlPr>
                            <a:rPr lang="fr-FR" b="0" i="1" smtClean="0">
                              <a:latin typeface="Cambria Math" panose="02040503050406030204" pitchFamily="18" charset="0"/>
                            </a:rPr>
                          </m:ctrlPr>
                        </m:dPr>
                        <m:e>
                          <m:r>
                            <a:rPr lang="fr-FR" b="0" i="1" smtClean="0">
                              <a:latin typeface="Cambria Math" panose="02040503050406030204" pitchFamily="18" charset="0"/>
                            </a:rPr>
                            <m:t>𝑡</m:t>
                          </m:r>
                          <m:r>
                            <a:rPr lang="fr-FR" b="0" i="1" smtClean="0">
                              <a:latin typeface="Cambria Math" panose="02040503050406030204" pitchFamily="18" charset="0"/>
                            </a:rPr>
                            <m:t>+1</m:t>
                          </m:r>
                        </m:e>
                      </m:d>
                      <m:r>
                        <a:rPr lang="fr-FR" b="0" i="1" smtClean="0">
                          <a:latin typeface="Cambria Math" panose="02040503050406030204" pitchFamily="18" charset="0"/>
                        </a:rPr>
                        <m:t>=</m:t>
                      </m:r>
                      <m:sSub>
                        <m:sSubPr>
                          <m:ctrlPr>
                            <a:rPr lang="fr-FR" b="0" i="1" smtClean="0">
                              <a:latin typeface="Cambria Math" panose="02040503050406030204" pitchFamily="18" charset="0"/>
                            </a:rPr>
                          </m:ctrlPr>
                        </m:sSubPr>
                        <m:e>
                          <m:r>
                            <a:rPr lang="fr-FR" b="0" i="1" smtClean="0">
                              <a:latin typeface="Cambria Math" panose="02040503050406030204" pitchFamily="18" charset="0"/>
                            </a:rPr>
                            <m:t>𝑣</m:t>
                          </m:r>
                        </m:e>
                        <m:sub>
                          <m:r>
                            <a:rPr lang="fr-FR" b="0" i="1" smtClean="0">
                              <a:latin typeface="Cambria Math" panose="02040503050406030204" pitchFamily="18" charset="0"/>
                            </a:rPr>
                            <m:t>𝑖</m:t>
                          </m:r>
                        </m:sub>
                      </m:sSub>
                      <m:d>
                        <m:dPr>
                          <m:ctrlPr>
                            <a:rPr lang="fr-FR" b="0" i="1" smtClean="0">
                              <a:latin typeface="Cambria Math" panose="02040503050406030204" pitchFamily="18" charset="0"/>
                            </a:rPr>
                          </m:ctrlPr>
                        </m:dPr>
                        <m:e>
                          <m:r>
                            <a:rPr lang="fr-FR" b="0" i="1" smtClean="0">
                              <a:latin typeface="Cambria Math" panose="02040503050406030204" pitchFamily="18" charset="0"/>
                            </a:rPr>
                            <m:t>𝑡</m:t>
                          </m:r>
                        </m:e>
                      </m:d>
                      <m:r>
                        <a:rPr lang="fr-FR" b="0" i="1" smtClean="0">
                          <a:latin typeface="Cambria Math" panose="02040503050406030204" pitchFamily="18" charset="0"/>
                        </a:rPr>
                        <m:t>+</m:t>
                      </m:r>
                      <m:sSub>
                        <m:sSubPr>
                          <m:ctrlPr>
                            <a:rPr lang="fr-FR" b="0" i="1" smtClean="0">
                              <a:latin typeface="Cambria Math" panose="02040503050406030204" pitchFamily="18" charset="0"/>
                            </a:rPr>
                          </m:ctrlPr>
                        </m:sSubPr>
                        <m:e>
                          <m:r>
                            <a:rPr lang="fr-FR" b="0" i="1" smtClean="0">
                              <a:latin typeface="Cambria Math" panose="02040503050406030204" pitchFamily="18" charset="0"/>
                            </a:rPr>
                            <m:t>𝑐</m:t>
                          </m:r>
                        </m:e>
                        <m:sub>
                          <m:r>
                            <a:rPr lang="fr-FR" b="0" i="1" smtClean="0">
                              <a:latin typeface="Cambria Math" panose="02040503050406030204" pitchFamily="18" charset="0"/>
                            </a:rPr>
                            <m:t>1</m:t>
                          </m:r>
                        </m:sub>
                      </m:sSub>
                      <m:r>
                        <a:rPr lang="fr-FR" b="0" i="1" smtClean="0">
                          <a:latin typeface="Cambria Math" panose="02040503050406030204" pitchFamily="18" charset="0"/>
                        </a:rPr>
                        <m:t>∗</m:t>
                      </m:r>
                      <m:sSub>
                        <m:sSubPr>
                          <m:ctrlPr>
                            <a:rPr lang="fr-FR" b="0" i="1" smtClean="0">
                              <a:latin typeface="Cambria Math" panose="02040503050406030204" pitchFamily="18" charset="0"/>
                            </a:rPr>
                          </m:ctrlPr>
                        </m:sSubPr>
                        <m:e>
                          <m:r>
                            <a:rPr lang="fr-FR" b="0" i="1" smtClean="0">
                              <a:latin typeface="Cambria Math" panose="02040503050406030204" pitchFamily="18" charset="0"/>
                            </a:rPr>
                            <m:t>𝑟</m:t>
                          </m:r>
                        </m:e>
                        <m:sub>
                          <m:r>
                            <a:rPr lang="fr-FR" b="0" i="1" smtClean="0">
                              <a:latin typeface="Cambria Math" panose="02040503050406030204" pitchFamily="18" charset="0"/>
                            </a:rPr>
                            <m:t>1</m:t>
                          </m:r>
                        </m:sub>
                      </m:sSub>
                      <m:d>
                        <m:dPr>
                          <m:ctrlPr>
                            <a:rPr lang="fr-FR" b="0" i="1" smtClean="0">
                              <a:latin typeface="Cambria Math" panose="02040503050406030204" pitchFamily="18" charset="0"/>
                            </a:rPr>
                          </m:ctrlPr>
                        </m:dPr>
                        <m:e>
                          <m:sSub>
                            <m:sSubPr>
                              <m:ctrlPr>
                                <a:rPr lang="fr-FR" b="0" i="1" smtClean="0">
                                  <a:latin typeface="Cambria Math" panose="02040503050406030204" pitchFamily="18" charset="0"/>
                                </a:rPr>
                              </m:ctrlPr>
                            </m:sSubPr>
                            <m:e>
                              <m:r>
                                <a:rPr lang="fr-FR" b="0" i="1" smtClean="0">
                                  <a:latin typeface="Cambria Math" panose="02040503050406030204" pitchFamily="18" charset="0"/>
                                </a:rPr>
                                <m:t>𝑝𝑏𝑒𝑠𝑡</m:t>
                              </m:r>
                            </m:e>
                            <m:sub>
                              <m:r>
                                <a:rPr lang="fr-FR" b="0" i="1" smtClean="0">
                                  <a:latin typeface="Cambria Math" panose="02040503050406030204" pitchFamily="18" charset="0"/>
                                </a:rPr>
                                <m:t>𝑖</m:t>
                              </m:r>
                            </m:sub>
                          </m:sSub>
                          <m:r>
                            <a:rPr lang="fr-FR" b="0" i="1" smtClean="0">
                              <a:latin typeface="Cambria Math" panose="02040503050406030204" pitchFamily="18" charset="0"/>
                            </a:rPr>
                            <m:t>−</m:t>
                          </m:r>
                          <m:sSub>
                            <m:sSubPr>
                              <m:ctrlPr>
                                <a:rPr lang="fr-FR" b="0" i="1" smtClean="0">
                                  <a:latin typeface="Cambria Math" panose="02040503050406030204" pitchFamily="18" charset="0"/>
                                </a:rPr>
                              </m:ctrlPr>
                            </m:sSubPr>
                            <m:e>
                              <m:r>
                                <a:rPr lang="fr-FR" b="0" i="1" smtClean="0">
                                  <a:latin typeface="Cambria Math" panose="02040503050406030204" pitchFamily="18" charset="0"/>
                                </a:rPr>
                                <m:t>𝑥</m:t>
                              </m:r>
                            </m:e>
                            <m:sub>
                              <m:r>
                                <a:rPr lang="fr-FR" b="0" i="1" smtClean="0">
                                  <a:latin typeface="Cambria Math" panose="02040503050406030204" pitchFamily="18" charset="0"/>
                                </a:rPr>
                                <m:t>𝑖</m:t>
                              </m:r>
                            </m:sub>
                          </m:sSub>
                        </m:e>
                      </m:d>
                      <m:r>
                        <a:rPr lang="fr-FR" b="0" i="1" smtClean="0">
                          <a:latin typeface="Cambria Math" panose="02040503050406030204" pitchFamily="18" charset="0"/>
                        </a:rPr>
                        <m:t>+</m:t>
                      </m:r>
                      <m:sSub>
                        <m:sSubPr>
                          <m:ctrlPr>
                            <a:rPr lang="fr-FR" b="0" i="1" smtClean="0">
                              <a:latin typeface="Cambria Math" panose="02040503050406030204" pitchFamily="18" charset="0"/>
                            </a:rPr>
                          </m:ctrlPr>
                        </m:sSubPr>
                        <m:e>
                          <m:r>
                            <a:rPr lang="fr-FR" b="0" i="1" smtClean="0">
                              <a:latin typeface="Cambria Math" panose="02040503050406030204" pitchFamily="18" charset="0"/>
                            </a:rPr>
                            <m:t>𝑐</m:t>
                          </m:r>
                        </m:e>
                        <m:sub>
                          <m:r>
                            <a:rPr lang="fr-FR" b="0" i="1" smtClean="0">
                              <a:latin typeface="Cambria Math" panose="02040503050406030204" pitchFamily="18" charset="0"/>
                            </a:rPr>
                            <m:t>2</m:t>
                          </m:r>
                        </m:sub>
                      </m:sSub>
                      <m:r>
                        <a:rPr lang="fr-FR" b="0" i="1" smtClean="0">
                          <a:latin typeface="Cambria Math" panose="02040503050406030204" pitchFamily="18" charset="0"/>
                        </a:rPr>
                        <m:t>∗</m:t>
                      </m:r>
                      <m:sSub>
                        <m:sSubPr>
                          <m:ctrlPr>
                            <a:rPr lang="fr-FR" b="0" i="1" smtClean="0">
                              <a:latin typeface="Cambria Math" panose="02040503050406030204" pitchFamily="18" charset="0"/>
                            </a:rPr>
                          </m:ctrlPr>
                        </m:sSubPr>
                        <m:e>
                          <m:r>
                            <a:rPr lang="fr-FR" b="0" i="1" smtClean="0">
                              <a:latin typeface="Cambria Math" panose="02040503050406030204" pitchFamily="18" charset="0"/>
                            </a:rPr>
                            <m:t>𝑟</m:t>
                          </m:r>
                        </m:e>
                        <m:sub>
                          <m:r>
                            <a:rPr lang="fr-FR" b="0" i="1" smtClean="0">
                              <a:latin typeface="Cambria Math" panose="02040503050406030204" pitchFamily="18" charset="0"/>
                            </a:rPr>
                            <m:t>2</m:t>
                          </m:r>
                        </m:sub>
                      </m:sSub>
                      <m:r>
                        <a:rPr lang="fr-FR" b="0" i="1" smtClean="0">
                          <a:latin typeface="Cambria Math" panose="02040503050406030204" pitchFamily="18" charset="0"/>
                        </a:rPr>
                        <m:t>(</m:t>
                      </m:r>
                      <m:r>
                        <a:rPr lang="fr-FR" b="0" i="1" smtClean="0">
                          <a:latin typeface="Cambria Math" panose="02040503050406030204" pitchFamily="18" charset="0"/>
                        </a:rPr>
                        <m:t>𝑔𝑏𝑒𝑠𝑡</m:t>
                      </m:r>
                      <m:r>
                        <a:rPr lang="fr-FR" b="0" i="1" smtClean="0">
                          <a:latin typeface="Cambria Math" panose="02040503050406030204" pitchFamily="18" charset="0"/>
                        </a:rPr>
                        <m:t>−</m:t>
                      </m:r>
                      <m:sSub>
                        <m:sSubPr>
                          <m:ctrlPr>
                            <a:rPr lang="fr-FR" b="0" i="1" smtClean="0">
                              <a:latin typeface="Cambria Math" panose="02040503050406030204" pitchFamily="18" charset="0"/>
                            </a:rPr>
                          </m:ctrlPr>
                        </m:sSubPr>
                        <m:e>
                          <m:r>
                            <a:rPr lang="fr-FR" b="0" i="1" smtClean="0">
                              <a:latin typeface="Cambria Math" panose="02040503050406030204" pitchFamily="18" charset="0"/>
                            </a:rPr>
                            <m:t>𝑥</m:t>
                          </m:r>
                        </m:e>
                        <m:sub>
                          <m:r>
                            <a:rPr lang="fr-FR" b="0" i="1" smtClean="0">
                              <a:latin typeface="Cambria Math" panose="02040503050406030204" pitchFamily="18" charset="0"/>
                            </a:rPr>
                            <m:t>𝑖</m:t>
                          </m:r>
                        </m:sub>
                      </m:sSub>
                      <m:r>
                        <a:rPr lang="fr-FR" b="0" i="1" smtClean="0">
                          <a:latin typeface="Cambria Math" panose="02040503050406030204" pitchFamily="18" charset="0"/>
                        </a:rPr>
                        <m:t>)</m:t>
                      </m:r>
                    </m:oMath>
                  </m:oMathPara>
                </a14:m>
                <a:endParaRPr lang="fr-FR" dirty="0"/>
              </a:p>
            </p:txBody>
          </p:sp>
        </mc:Choice>
        <mc:Fallback xmlns="">
          <p:sp>
            <p:nvSpPr>
              <p:cNvPr id="10" name="ZoneTexte 9"/>
              <p:cNvSpPr txBox="1">
                <a:spLocks noRot="1" noChangeAspect="1" noMove="1" noResize="1" noEditPoints="1" noAdjustHandles="1" noChangeArrowheads="1" noChangeShapeType="1" noTextEdit="1"/>
              </p:cNvSpPr>
              <p:nvPr/>
            </p:nvSpPr>
            <p:spPr>
              <a:xfrm>
                <a:off x="859767" y="5120511"/>
                <a:ext cx="6226833" cy="276999"/>
              </a:xfrm>
              <a:prstGeom prst="rect">
                <a:avLst/>
              </a:prstGeom>
              <a:blipFill>
                <a:blip r:embed="rId4"/>
                <a:stretch>
                  <a:fillRect t="-2222" b="-35556"/>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1" name="ZoneTexte 10"/>
              <p:cNvSpPr txBox="1"/>
              <p:nvPr/>
            </p:nvSpPr>
            <p:spPr>
              <a:xfrm>
                <a:off x="979950" y="4034921"/>
                <a:ext cx="289354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i="1" smtClean="0">
                              <a:latin typeface="Cambria Math" panose="02040503050406030204" pitchFamily="18" charset="0"/>
                            </a:rPr>
                          </m:ctrlPr>
                        </m:sSubPr>
                        <m:e>
                          <m:r>
                            <a:rPr lang="fr-FR" b="0" i="1" smtClean="0">
                              <a:latin typeface="Cambria Math" panose="02040503050406030204" pitchFamily="18" charset="0"/>
                            </a:rPr>
                            <m:t>𝑥</m:t>
                          </m:r>
                        </m:e>
                        <m:sub>
                          <m:r>
                            <a:rPr lang="fr-FR" b="0" i="1" smtClean="0">
                              <a:latin typeface="Cambria Math" panose="02040503050406030204" pitchFamily="18" charset="0"/>
                            </a:rPr>
                            <m:t>𝑖</m:t>
                          </m:r>
                        </m:sub>
                      </m:sSub>
                      <m:d>
                        <m:dPr>
                          <m:ctrlPr>
                            <a:rPr lang="fr-FR" b="0" i="1" smtClean="0">
                              <a:latin typeface="Cambria Math" panose="02040503050406030204" pitchFamily="18" charset="0"/>
                            </a:rPr>
                          </m:ctrlPr>
                        </m:dPr>
                        <m:e>
                          <m:r>
                            <a:rPr lang="fr-FR" b="0" i="1" smtClean="0">
                              <a:latin typeface="Cambria Math" panose="02040503050406030204" pitchFamily="18" charset="0"/>
                            </a:rPr>
                            <m:t>𝑡</m:t>
                          </m:r>
                          <m:r>
                            <a:rPr lang="fr-FR" b="0" i="1" smtClean="0">
                              <a:latin typeface="Cambria Math" panose="02040503050406030204" pitchFamily="18" charset="0"/>
                            </a:rPr>
                            <m:t>+1</m:t>
                          </m:r>
                        </m:e>
                      </m:d>
                      <m:r>
                        <a:rPr lang="fr-FR" b="0" i="1" smtClean="0">
                          <a:latin typeface="Cambria Math" panose="02040503050406030204" pitchFamily="18" charset="0"/>
                        </a:rPr>
                        <m:t>=</m:t>
                      </m:r>
                      <m:sSub>
                        <m:sSubPr>
                          <m:ctrlPr>
                            <a:rPr lang="fr-FR" b="0" i="1" smtClean="0">
                              <a:latin typeface="Cambria Math" panose="02040503050406030204" pitchFamily="18" charset="0"/>
                            </a:rPr>
                          </m:ctrlPr>
                        </m:sSubPr>
                        <m:e>
                          <m:r>
                            <a:rPr lang="fr-FR" b="0" i="1" smtClean="0">
                              <a:latin typeface="Cambria Math" panose="02040503050406030204" pitchFamily="18" charset="0"/>
                            </a:rPr>
                            <m:t>𝑥</m:t>
                          </m:r>
                        </m:e>
                        <m:sub>
                          <m:r>
                            <a:rPr lang="fr-FR" b="0" i="1" smtClean="0">
                              <a:latin typeface="Cambria Math" panose="02040503050406030204" pitchFamily="18" charset="0"/>
                            </a:rPr>
                            <m:t>𝑖</m:t>
                          </m:r>
                        </m:sub>
                      </m:sSub>
                      <m:d>
                        <m:dPr>
                          <m:ctrlPr>
                            <a:rPr lang="fr-FR" b="0" i="1" smtClean="0">
                              <a:latin typeface="Cambria Math" panose="02040503050406030204" pitchFamily="18" charset="0"/>
                            </a:rPr>
                          </m:ctrlPr>
                        </m:dPr>
                        <m:e>
                          <m:r>
                            <a:rPr lang="fr-FR" b="0" i="1" smtClean="0">
                              <a:latin typeface="Cambria Math" panose="02040503050406030204" pitchFamily="18" charset="0"/>
                            </a:rPr>
                            <m:t>𝑡</m:t>
                          </m:r>
                        </m:e>
                      </m:d>
                      <m:r>
                        <a:rPr lang="fr-FR" b="0" i="1" smtClean="0">
                          <a:latin typeface="Cambria Math" panose="02040503050406030204" pitchFamily="18" charset="0"/>
                        </a:rPr>
                        <m:t>+</m:t>
                      </m:r>
                      <m:sSub>
                        <m:sSubPr>
                          <m:ctrlPr>
                            <a:rPr lang="fr-FR" b="0" i="1" smtClean="0">
                              <a:latin typeface="Cambria Math" panose="02040503050406030204" pitchFamily="18" charset="0"/>
                            </a:rPr>
                          </m:ctrlPr>
                        </m:sSubPr>
                        <m:e>
                          <m:r>
                            <a:rPr lang="fr-FR" b="0" i="1" smtClean="0">
                              <a:latin typeface="Cambria Math" panose="02040503050406030204" pitchFamily="18" charset="0"/>
                            </a:rPr>
                            <m:t>𝑣</m:t>
                          </m:r>
                        </m:e>
                        <m:sub>
                          <m:r>
                            <a:rPr lang="fr-FR" b="0" i="1" smtClean="0">
                              <a:latin typeface="Cambria Math" panose="02040503050406030204" pitchFamily="18" charset="0"/>
                            </a:rPr>
                            <m:t>𝑖</m:t>
                          </m:r>
                        </m:sub>
                      </m:sSub>
                      <m:r>
                        <a:rPr lang="fr-FR" b="0" i="1" smtClean="0">
                          <a:latin typeface="Cambria Math" panose="02040503050406030204" pitchFamily="18" charset="0"/>
                        </a:rPr>
                        <m:t>(</m:t>
                      </m:r>
                      <m:r>
                        <a:rPr lang="fr-FR" b="0" i="1" smtClean="0">
                          <a:latin typeface="Cambria Math" panose="02040503050406030204" pitchFamily="18" charset="0"/>
                        </a:rPr>
                        <m:t>𝑡</m:t>
                      </m:r>
                      <m:r>
                        <a:rPr lang="fr-FR" b="0" i="1" smtClean="0">
                          <a:latin typeface="Cambria Math" panose="02040503050406030204" pitchFamily="18" charset="0"/>
                        </a:rPr>
                        <m:t>+1)</m:t>
                      </m:r>
                    </m:oMath>
                  </m:oMathPara>
                </a14:m>
                <a:endParaRPr lang="fr-FR" dirty="0"/>
              </a:p>
            </p:txBody>
          </p:sp>
        </mc:Choice>
        <mc:Fallback xmlns="">
          <p:sp>
            <p:nvSpPr>
              <p:cNvPr id="11" name="ZoneTexte 10"/>
              <p:cNvSpPr txBox="1">
                <a:spLocks noRot="1" noChangeAspect="1" noMove="1" noResize="1" noEditPoints="1" noAdjustHandles="1" noChangeArrowheads="1" noChangeShapeType="1" noTextEdit="1"/>
              </p:cNvSpPr>
              <p:nvPr/>
            </p:nvSpPr>
            <p:spPr>
              <a:xfrm>
                <a:off x="979950" y="4034921"/>
                <a:ext cx="2893549" cy="276999"/>
              </a:xfrm>
              <a:prstGeom prst="rect">
                <a:avLst/>
              </a:prstGeom>
              <a:blipFill>
                <a:blip r:embed="rId5"/>
                <a:stretch>
                  <a:fillRect l="-633" t="-2222" r="-2743" b="-35556"/>
                </a:stretch>
              </a:blipFill>
            </p:spPr>
            <p:txBody>
              <a:bodyPr/>
              <a:lstStyle/>
              <a:p>
                <a:r>
                  <a:rPr lang="fr-FR">
                    <a:noFill/>
                  </a:rPr>
                  <a:t> </a:t>
                </a:r>
              </a:p>
            </p:txBody>
          </p:sp>
        </mc:Fallback>
      </mc:AlternateContent>
      <p:sp>
        <p:nvSpPr>
          <p:cNvPr id="12" name="ZoneTexte 11"/>
          <p:cNvSpPr txBox="1"/>
          <p:nvPr/>
        </p:nvSpPr>
        <p:spPr>
          <a:xfrm>
            <a:off x="979456" y="4504471"/>
            <a:ext cx="950944" cy="369332"/>
          </a:xfrm>
          <a:prstGeom prst="rect">
            <a:avLst/>
          </a:prstGeom>
          <a:noFill/>
        </p:spPr>
        <p:txBody>
          <a:bodyPr wrap="square" rtlCol="0">
            <a:spAutoFit/>
          </a:bodyPr>
          <a:lstStyle/>
          <a:p>
            <a:pPr algn="ctr"/>
            <a:r>
              <a:rPr lang="fr-FR" dirty="0">
                <a:solidFill>
                  <a:srgbClr val="00B0F0"/>
                </a:solidFill>
              </a:rPr>
              <a:t>position</a:t>
            </a:r>
          </a:p>
        </p:txBody>
      </p:sp>
      <p:sp>
        <p:nvSpPr>
          <p:cNvPr id="13" name="ZoneTexte 12"/>
          <p:cNvSpPr txBox="1"/>
          <p:nvPr/>
        </p:nvSpPr>
        <p:spPr>
          <a:xfrm>
            <a:off x="979456" y="5615588"/>
            <a:ext cx="950944" cy="369332"/>
          </a:xfrm>
          <a:prstGeom prst="rect">
            <a:avLst/>
          </a:prstGeom>
          <a:noFill/>
        </p:spPr>
        <p:txBody>
          <a:bodyPr wrap="square" rtlCol="0">
            <a:spAutoFit/>
          </a:bodyPr>
          <a:lstStyle/>
          <a:p>
            <a:pPr algn="ctr"/>
            <a:r>
              <a:rPr lang="fr-FR" dirty="0">
                <a:solidFill>
                  <a:srgbClr val="00B0F0"/>
                </a:solidFill>
              </a:rPr>
              <a:t>vitesse</a:t>
            </a:r>
          </a:p>
        </p:txBody>
      </p:sp>
      <p:sp>
        <p:nvSpPr>
          <p:cNvPr id="14" name="ZoneTexte 13"/>
          <p:cNvSpPr txBox="1"/>
          <p:nvPr/>
        </p:nvSpPr>
        <p:spPr>
          <a:xfrm>
            <a:off x="3973183" y="5615588"/>
            <a:ext cx="2616200" cy="369332"/>
          </a:xfrm>
          <a:prstGeom prst="rect">
            <a:avLst/>
          </a:prstGeom>
          <a:noFill/>
        </p:spPr>
        <p:txBody>
          <a:bodyPr wrap="square" rtlCol="0">
            <a:spAutoFit/>
          </a:bodyPr>
          <a:lstStyle/>
          <a:p>
            <a:pPr algn="ctr"/>
            <a:r>
              <a:rPr lang="fr-FR" dirty="0">
                <a:solidFill>
                  <a:srgbClr val="00B0F0"/>
                </a:solidFill>
              </a:rPr>
              <a:t>moyen de communication</a:t>
            </a:r>
          </a:p>
        </p:txBody>
      </p:sp>
      <p:sp>
        <p:nvSpPr>
          <p:cNvPr id="15" name="Ellipse 14"/>
          <p:cNvSpPr/>
          <p:nvPr/>
        </p:nvSpPr>
        <p:spPr>
          <a:xfrm>
            <a:off x="979456" y="3917061"/>
            <a:ext cx="950944" cy="58741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 name="Ellipse 15"/>
          <p:cNvSpPr/>
          <p:nvPr/>
        </p:nvSpPr>
        <p:spPr>
          <a:xfrm>
            <a:off x="979456" y="4965305"/>
            <a:ext cx="950944" cy="58741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 name="Ellipse 16"/>
          <p:cNvSpPr/>
          <p:nvPr/>
        </p:nvSpPr>
        <p:spPr>
          <a:xfrm>
            <a:off x="3431946" y="4965305"/>
            <a:ext cx="950944" cy="58741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8" name="Ellipse 17"/>
          <p:cNvSpPr/>
          <p:nvPr/>
        </p:nvSpPr>
        <p:spPr>
          <a:xfrm>
            <a:off x="5638439" y="5008229"/>
            <a:ext cx="950944" cy="58741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97874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animBg="1"/>
      <p:bldP spid="16" grpId="0" animBg="1"/>
      <p:bldP spid="17" grpId="0" animBg="1"/>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Méthode de résolution</a:t>
            </a:r>
          </a:p>
        </p:txBody>
      </p:sp>
      <p:sp>
        <p:nvSpPr>
          <p:cNvPr id="5" name="Espace réservé du texte 4"/>
          <p:cNvSpPr>
            <a:spLocks noGrp="1"/>
          </p:cNvSpPr>
          <p:nvPr>
            <p:ph type="body" sz="quarter" idx="13"/>
          </p:nvPr>
        </p:nvSpPr>
        <p:spPr/>
        <p:txBody>
          <a:bodyPr/>
          <a:lstStyle/>
          <a:p>
            <a:pPr marL="0" indent="0">
              <a:buNone/>
            </a:pPr>
            <a:r>
              <a:rPr lang="fr-FR" dirty="0" err="1"/>
              <a:t>Particle</a:t>
            </a:r>
            <a:r>
              <a:rPr lang="fr-FR" dirty="0"/>
              <a:t> </a:t>
            </a:r>
            <a:r>
              <a:rPr lang="fr-FR" dirty="0" err="1"/>
              <a:t>Swarm</a:t>
            </a:r>
            <a:r>
              <a:rPr lang="fr-FR" dirty="0"/>
              <a:t> </a:t>
            </a:r>
            <a:r>
              <a:rPr lang="fr-FR" dirty="0" err="1"/>
              <a:t>Optimization</a:t>
            </a:r>
            <a:r>
              <a:rPr lang="fr-FR" dirty="0"/>
              <a:t> et Coopération</a:t>
            </a:r>
          </a:p>
        </p:txBody>
      </p:sp>
      <p:sp>
        <p:nvSpPr>
          <p:cNvPr id="6" name="Line 3"/>
          <p:cNvSpPr>
            <a:spLocks noChangeShapeType="1"/>
          </p:cNvSpPr>
          <p:nvPr/>
        </p:nvSpPr>
        <p:spPr bwMode="auto">
          <a:xfrm flipV="1">
            <a:off x="1676400" y="2887663"/>
            <a:ext cx="6078538" cy="79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7" name="Freeform 4"/>
          <p:cNvSpPr>
            <a:spLocks/>
          </p:cNvSpPr>
          <p:nvPr/>
        </p:nvSpPr>
        <p:spPr bwMode="auto">
          <a:xfrm>
            <a:off x="1676400" y="2895600"/>
            <a:ext cx="6096000" cy="3097213"/>
          </a:xfrm>
          <a:custGeom>
            <a:avLst/>
            <a:gdLst>
              <a:gd name="T0" fmla="*/ 0 w 3840"/>
              <a:gd name="T1" fmla="*/ 0 h 1951"/>
              <a:gd name="T2" fmla="*/ 2147483647 w 3840"/>
              <a:gd name="T3" fmla="*/ 2147483647 h 1951"/>
              <a:gd name="T4" fmla="*/ 2147483647 w 3840"/>
              <a:gd name="T5" fmla="*/ 2147483647 h 1951"/>
              <a:gd name="T6" fmla="*/ 2147483647 w 3840"/>
              <a:gd name="T7" fmla="*/ 2147483647 h 1951"/>
              <a:gd name="T8" fmla="*/ 2147483647 w 3840"/>
              <a:gd name="T9" fmla="*/ 2147483647 h 1951"/>
              <a:gd name="T10" fmla="*/ 2147483647 w 3840"/>
              <a:gd name="T11" fmla="*/ 2147483647 h 1951"/>
              <a:gd name="T12" fmla="*/ 2147483647 w 3840"/>
              <a:gd name="T13" fmla="*/ 2147483647 h 1951"/>
              <a:gd name="T14" fmla="*/ 2147483647 w 3840"/>
              <a:gd name="T15" fmla="*/ 2147483647 h 1951"/>
              <a:gd name="T16" fmla="*/ 2147483647 w 3840"/>
              <a:gd name="T17" fmla="*/ 2147483647 h 1951"/>
              <a:gd name="T18" fmla="*/ 2147483647 w 3840"/>
              <a:gd name="T19" fmla="*/ 2147483647 h 1951"/>
              <a:gd name="T20" fmla="*/ 2147483647 w 3840"/>
              <a:gd name="T21" fmla="*/ 0 h 19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40"/>
              <a:gd name="T34" fmla="*/ 0 h 1951"/>
              <a:gd name="T35" fmla="*/ 3840 w 3840"/>
              <a:gd name="T36" fmla="*/ 1951 h 19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40" h="1951">
                <a:moveTo>
                  <a:pt x="0" y="0"/>
                </a:moveTo>
                <a:cubicBezTo>
                  <a:pt x="40" y="128"/>
                  <a:pt x="80" y="256"/>
                  <a:pt x="144" y="384"/>
                </a:cubicBezTo>
                <a:cubicBezTo>
                  <a:pt x="208" y="512"/>
                  <a:pt x="288" y="624"/>
                  <a:pt x="384" y="768"/>
                </a:cubicBezTo>
                <a:cubicBezTo>
                  <a:pt x="479" y="911"/>
                  <a:pt x="568" y="1184"/>
                  <a:pt x="720" y="1248"/>
                </a:cubicBezTo>
                <a:cubicBezTo>
                  <a:pt x="872" y="1312"/>
                  <a:pt x="1120" y="1231"/>
                  <a:pt x="1296" y="1152"/>
                </a:cubicBezTo>
                <a:cubicBezTo>
                  <a:pt x="1471" y="1072"/>
                  <a:pt x="1656" y="864"/>
                  <a:pt x="1776" y="768"/>
                </a:cubicBezTo>
                <a:cubicBezTo>
                  <a:pt x="1896" y="672"/>
                  <a:pt x="1912" y="512"/>
                  <a:pt x="2016" y="576"/>
                </a:cubicBezTo>
                <a:cubicBezTo>
                  <a:pt x="2119" y="639"/>
                  <a:pt x="2296" y="976"/>
                  <a:pt x="2400" y="1152"/>
                </a:cubicBezTo>
                <a:cubicBezTo>
                  <a:pt x="2503" y="1327"/>
                  <a:pt x="2528" y="1544"/>
                  <a:pt x="2640" y="1632"/>
                </a:cubicBezTo>
                <a:cubicBezTo>
                  <a:pt x="2751" y="1719"/>
                  <a:pt x="2872" y="1951"/>
                  <a:pt x="3072" y="1680"/>
                </a:cubicBezTo>
                <a:cubicBezTo>
                  <a:pt x="3271" y="1408"/>
                  <a:pt x="3555" y="704"/>
                  <a:pt x="3840"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5029200"/>
            <a:ext cx="1016000" cy="6302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9" name="Group 6"/>
          <p:cNvGrpSpPr>
            <a:grpSpLocks/>
          </p:cNvGrpSpPr>
          <p:nvPr/>
        </p:nvGrpSpPr>
        <p:grpSpPr bwMode="auto">
          <a:xfrm>
            <a:off x="2286000" y="2133600"/>
            <a:ext cx="746125" cy="533400"/>
            <a:chOff x="1632" y="1584"/>
            <a:chExt cx="470" cy="336"/>
          </a:xfrm>
        </p:grpSpPr>
        <p:grpSp>
          <p:nvGrpSpPr>
            <p:cNvPr id="10" name="Group 7"/>
            <p:cNvGrpSpPr>
              <a:grpSpLocks/>
            </p:cNvGrpSpPr>
            <p:nvPr/>
          </p:nvGrpSpPr>
          <p:grpSpPr bwMode="auto">
            <a:xfrm>
              <a:off x="1632" y="1728"/>
              <a:ext cx="192" cy="96"/>
              <a:chOff x="1632" y="1728"/>
              <a:chExt cx="192" cy="96"/>
            </a:xfrm>
          </p:grpSpPr>
          <p:sp>
            <p:nvSpPr>
              <p:cNvPr id="13" name="AutoShape 8"/>
              <p:cNvSpPr>
                <a:spLocks noChangeArrowheads="1"/>
              </p:cNvSpPr>
              <p:nvPr/>
            </p:nvSpPr>
            <p:spPr bwMode="auto">
              <a:xfrm rot="5400000">
                <a:off x="1668" y="1692"/>
                <a:ext cx="96" cy="16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9525">
                <a:solidFill>
                  <a:schemeClr val="tx1"/>
                </a:solidFill>
                <a:miter lim="800000"/>
                <a:headEnd/>
                <a:tailEnd/>
              </a:ln>
            </p:spPr>
            <p:txBody>
              <a:bodyPr wrap="none" anchor="ctr"/>
              <a:lstStyle/>
              <a:p>
                <a:endParaRPr lang="fr-FR"/>
              </a:p>
            </p:txBody>
          </p:sp>
          <p:sp>
            <p:nvSpPr>
              <p:cNvPr id="14" name="Oval 9"/>
              <p:cNvSpPr>
                <a:spLocks noChangeArrowheads="1"/>
              </p:cNvSpPr>
              <p:nvPr/>
            </p:nvSpPr>
            <p:spPr bwMode="auto">
              <a:xfrm>
                <a:off x="1776" y="1728"/>
                <a:ext cx="48" cy="96"/>
              </a:xfrm>
              <a:prstGeom prst="ellipse">
                <a:avLst/>
              </a:prstGeom>
              <a:solidFill>
                <a:schemeClr val="accent1"/>
              </a:solidFill>
              <a:ln w="9525">
                <a:solidFill>
                  <a:schemeClr val="tx1"/>
                </a:solidFill>
                <a:round/>
                <a:headEnd/>
                <a:tailEnd/>
              </a:ln>
            </p:spPr>
            <p:txBody>
              <a:bodyPr wrap="none" anchor="ctr"/>
              <a:lstStyle>
                <a:lvl1pPr>
                  <a:defRPr sz="3200">
                    <a:solidFill>
                      <a:schemeClr val="tx1"/>
                    </a:solidFill>
                    <a:latin typeface="KARINE" pitchFamily="2" charset="0"/>
                  </a:defRPr>
                </a:lvl1pPr>
                <a:lvl2pPr marL="742950" indent="-285750">
                  <a:defRPr sz="3200">
                    <a:solidFill>
                      <a:schemeClr val="tx1"/>
                    </a:solidFill>
                    <a:latin typeface="KARINE" pitchFamily="2" charset="0"/>
                  </a:defRPr>
                </a:lvl2pPr>
                <a:lvl3pPr marL="1143000" indent="-228600">
                  <a:defRPr sz="3200">
                    <a:solidFill>
                      <a:schemeClr val="tx1"/>
                    </a:solidFill>
                    <a:latin typeface="KARINE" pitchFamily="2" charset="0"/>
                  </a:defRPr>
                </a:lvl3pPr>
                <a:lvl4pPr marL="1600200" indent="-228600">
                  <a:defRPr sz="3200">
                    <a:solidFill>
                      <a:schemeClr val="tx1"/>
                    </a:solidFill>
                    <a:latin typeface="KARINE" pitchFamily="2" charset="0"/>
                  </a:defRPr>
                </a:lvl4pPr>
                <a:lvl5pPr marL="2057400" indent="-228600">
                  <a:defRPr sz="3200">
                    <a:solidFill>
                      <a:schemeClr val="tx1"/>
                    </a:solidFill>
                    <a:latin typeface="KARINE" pitchFamily="2" charset="0"/>
                  </a:defRPr>
                </a:lvl5pPr>
                <a:lvl6pPr marL="2514600" indent="-228600" algn="ctr" eaLnBrk="0" fontAlgn="base" hangingPunct="0">
                  <a:spcBef>
                    <a:spcPct val="0"/>
                  </a:spcBef>
                  <a:spcAft>
                    <a:spcPct val="0"/>
                  </a:spcAft>
                  <a:defRPr sz="3200">
                    <a:solidFill>
                      <a:schemeClr val="tx1"/>
                    </a:solidFill>
                    <a:latin typeface="KARINE" pitchFamily="2" charset="0"/>
                  </a:defRPr>
                </a:lvl6pPr>
                <a:lvl7pPr marL="2971800" indent="-228600" algn="ctr" eaLnBrk="0" fontAlgn="base" hangingPunct="0">
                  <a:spcBef>
                    <a:spcPct val="0"/>
                  </a:spcBef>
                  <a:spcAft>
                    <a:spcPct val="0"/>
                  </a:spcAft>
                  <a:defRPr sz="3200">
                    <a:solidFill>
                      <a:schemeClr val="tx1"/>
                    </a:solidFill>
                    <a:latin typeface="KARINE" pitchFamily="2" charset="0"/>
                  </a:defRPr>
                </a:lvl7pPr>
                <a:lvl8pPr marL="3429000" indent="-228600" algn="ctr" eaLnBrk="0" fontAlgn="base" hangingPunct="0">
                  <a:spcBef>
                    <a:spcPct val="0"/>
                  </a:spcBef>
                  <a:spcAft>
                    <a:spcPct val="0"/>
                  </a:spcAft>
                  <a:defRPr sz="3200">
                    <a:solidFill>
                      <a:schemeClr val="tx1"/>
                    </a:solidFill>
                    <a:latin typeface="KARINE" pitchFamily="2" charset="0"/>
                  </a:defRPr>
                </a:lvl8pPr>
                <a:lvl9pPr marL="3886200" indent="-228600" algn="ctr" eaLnBrk="0" fontAlgn="base" hangingPunct="0">
                  <a:spcBef>
                    <a:spcPct val="0"/>
                  </a:spcBef>
                  <a:spcAft>
                    <a:spcPct val="0"/>
                  </a:spcAft>
                  <a:defRPr sz="3200">
                    <a:solidFill>
                      <a:schemeClr val="tx1"/>
                    </a:solidFill>
                    <a:latin typeface="KARINE" pitchFamily="2" charset="0"/>
                  </a:defRPr>
                </a:lvl9pPr>
              </a:lstStyle>
              <a:p>
                <a:endParaRPr lang="en-GB" altLang="en-US"/>
              </a:p>
            </p:txBody>
          </p:sp>
        </p:grpSp>
        <p:sp>
          <p:nvSpPr>
            <p:cNvPr id="11" name="Arc 10"/>
            <p:cNvSpPr>
              <a:spLocks/>
            </p:cNvSpPr>
            <p:nvPr/>
          </p:nvSpPr>
          <p:spPr bwMode="auto">
            <a:xfrm>
              <a:off x="1872" y="1680"/>
              <a:ext cx="108" cy="192"/>
            </a:xfrm>
            <a:custGeom>
              <a:avLst/>
              <a:gdLst>
                <a:gd name="T0" fmla="*/ 0 w 24199"/>
                <a:gd name="T1" fmla="*/ 0 h 43200"/>
                <a:gd name="T2" fmla="*/ 0 w 24199"/>
                <a:gd name="T3" fmla="*/ 0 h 43200"/>
                <a:gd name="T4" fmla="*/ 0 w 24199"/>
                <a:gd name="T5" fmla="*/ 0 h 43200"/>
                <a:gd name="T6" fmla="*/ 0 60000 65536"/>
                <a:gd name="T7" fmla="*/ 0 60000 65536"/>
                <a:gd name="T8" fmla="*/ 0 60000 65536"/>
                <a:gd name="T9" fmla="*/ 0 w 24199"/>
                <a:gd name="T10" fmla="*/ 0 h 43200"/>
                <a:gd name="T11" fmla="*/ 24199 w 24199"/>
                <a:gd name="T12" fmla="*/ 43200 h 43200"/>
              </a:gdLst>
              <a:ahLst/>
              <a:cxnLst>
                <a:cxn ang="T6">
                  <a:pos x="T0" y="T1"/>
                </a:cxn>
                <a:cxn ang="T7">
                  <a:pos x="T2" y="T3"/>
                </a:cxn>
                <a:cxn ang="T8">
                  <a:pos x="T4" y="T5"/>
                </a:cxn>
              </a:cxnLst>
              <a:rect l="T9" t="T10" r="T11" b="T12"/>
              <a:pathLst>
                <a:path w="24199" h="43200" fill="none" extrusionOk="0">
                  <a:moveTo>
                    <a:pt x="2598" y="0"/>
                  </a:moveTo>
                  <a:cubicBezTo>
                    <a:pt x="14528" y="0"/>
                    <a:pt x="24199" y="9670"/>
                    <a:pt x="24199" y="21600"/>
                  </a:cubicBezTo>
                  <a:cubicBezTo>
                    <a:pt x="24199" y="33529"/>
                    <a:pt x="14528" y="43200"/>
                    <a:pt x="2599" y="43200"/>
                  </a:cubicBezTo>
                  <a:cubicBezTo>
                    <a:pt x="1730" y="43200"/>
                    <a:pt x="862" y="43147"/>
                    <a:pt x="-1" y="43043"/>
                  </a:cubicBezTo>
                </a:path>
                <a:path w="24199" h="43200" stroke="0" extrusionOk="0">
                  <a:moveTo>
                    <a:pt x="2598" y="0"/>
                  </a:moveTo>
                  <a:cubicBezTo>
                    <a:pt x="14528" y="0"/>
                    <a:pt x="24199" y="9670"/>
                    <a:pt x="24199" y="21600"/>
                  </a:cubicBezTo>
                  <a:cubicBezTo>
                    <a:pt x="24199" y="33529"/>
                    <a:pt x="14528" y="43200"/>
                    <a:pt x="2599" y="43200"/>
                  </a:cubicBezTo>
                  <a:cubicBezTo>
                    <a:pt x="1730" y="43200"/>
                    <a:pt x="862" y="43147"/>
                    <a:pt x="-1" y="43043"/>
                  </a:cubicBezTo>
                  <a:lnTo>
                    <a:pt x="2599" y="21600"/>
                  </a:lnTo>
                  <a:lnTo>
                    <a:pt x="2598"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12" name="Arc 11"/>
            <p:cNvSpPr>
              <a:spLocks/>
            </p:cNvSpPr>
            <p:nvPr/>
          </p:nvSpPr>
          <p:spPr bwMode="auto">
            <a:xfrm>
              <a:off x="1968" y="1584"/>
              <a:ext cx="134" cy="336"/>
            </a:xfrm>
            <a:custGeom>
              <a:avLst/>
              <a:gdLst>
                <a:gd name="T0" fmla="*/ 0 w 21637"/>
                <a:gd name="T1" fmla="*/ 0 h 43200"/>
                <a:gd name="T2" fmla="*/ 0 w 21637"/>
                <a:gd name="T3" fmla="*/ 0 h 43200"/>
                <a:gd name="T4" fmla="*/ 0 w 21637"/>
                <a:gd name="T5" fmla="*/ 0 h 43200"/>
                <a:gd name="T6" fmla="*/ 0 60000 65536"/>
                <a:gd name="T7" fmla="*/ 0 60000 65536"/>
                <a:gd name="T8" fmla="*/ 0 60000 65536"/>
                <a:gd name="T9" fmla="*/ 0 w 21637"/>
                <a:gd name="T10" fmla="*/ 0 h 43200"/>
                <a:gd name="T11" fmla="*/ 21637 w 21637"/>
                <a:gd name="T12" fmla="*/ 43200 h 43200"/>
              </a:gdLst>
              <a:ahLst/>
              <a:cxnLst>
                <a:cxn ang="T6">
                  <a:pos x="T0" y="T1"/>
                </a:cxn>
                <a:cxn ang="T7">
                  <a:pos x="T2" y="T3"/>
                </a:cxn>
                <a:cxn ang="T8">
                  <a:pos x="T4" y="T5"/>
                </a:cxn>
              </a:cxnLst>
              <a:rect l="T9" t="T10" r="T11" b="T12"/>
              <a:pathLst>
                <a:path w="21637" h="43200" fill="none" extrusionOk="0">
                  <a:moveTo>
                    <a:pt x="36" y="0"/>
                  </a:moveTo>
                  <a:cubicBezTo>
                    <a:pt x="11966" y="0"/>
                    <a:pt x="21637" y="9670"/>
                    <a:pt x="21637" y="21600"/>
                  </a:cubicBezTo>
                  <a:cubicBezTo>
                    <a:pt x="21637" y="33529"/>
                    <a:pt x="11966" y="43200"/>
                    <a:pt x="37" y="43200"/>
                  </a:cubicBezTo>
                  <a:cubicBezTo>
                    <a:pt x="24" y="43200"/>
                    <a:pt x="12" y="43199"/>
                    <a:pt x="-1" y="43199"/>
                  </a:cubicBezTo>
                </a:path>
                <a:path w="21637" h="43200" stroke="0" extrusionOk="0">
                  <a:moveTo>
                    <a:pt x="36" y="0"/>
                  </a:moveTo>
                  <a:cubicBezTo>
                    <a:pt x="11966" y="0"/>
                    <a:pt x="21637" y="9670"/>
                    <a:pt x="21637" y="21600"/>
                  </a:cubicBezTo>
                  <a:cubicBezTo>
                    <a:pt x="21637" y="33529"/>
                    <a:pt x="11966" y="43200"/>
                    <a:pt x="37" y="43200"/>
                  </a:cubicBezTo>
                  <a:cubicBezTo>
                    <a:pt x="24" y="43200"/>
                    <a:pt x="12" y="43199"/>
                    <a:pt x="-1" y="43199"/>
                  </a:cubicBezTo>
                  <a:lnTo>
                    <a:pt x="37" y="21600"/>
                  </a:lnTo>
                  <a:lnTo>
                    <a:pt x="36"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grpSp>
      <p:grpSp>
        <p:nvGrpSpPr>
          <p:cNvPr id="15" name="Group 12"/>
          <p:cNvGrpSpPr>
            <a:grpSpLocks/>
          </p:cNvGrpSpPr>
          <p:nvPr/>
        </p:nvGrpSpPr>
        <p:grpSpPr bwMode="auto">
          <a:xfrm>
            <a:off x="1752600" y="2349500"/>
            <a:ext cx="1003300" cy="1765300"/>
            <a:chOff x="1296" y="1720"/>
            <a:chExt cx="632" cy="1112"/>
          </a:xfrm>
        </p:grpSpPr>
        <p:sp>
          <p:nvSpPr>
            <p:cNvPr id="16" name="Freeform 13"/>
            <p:cNvSpPr>
              <a:spLocks/>
            </p:cNvSpPr>
            <p:nvPr/>
          </p:nvSpPr>
          <p:spPr bwMode="auto">
            <a:xfrm>
              <a:off x="1296" y="1968"/>
              <a:ext cx="632" cy="196"/>
            </a:xfrm>
            <a:custGeom>
              <a:avLst/>
              <a:gdLst>
                <a:gd name="T0" fmla="*/ 0 w 1089"/>
                <a:gd name="T1" fmla="*/ 6 h 236"/>
                <a:gd name="T2" fmla="*/ 5 w 1089"/>
                <a:gd name="T3" fmla="*/ 47 h 236"/>
                <a:gd name="T4" fmla="*/ 39 w 1089"/>
                <a:gd name="T5" fmla="*/ 108 h 236"/>
                <a:gd name="T6" fmla="*/ 51 w 1089"/>
                <a:gd name="T7" fmla="*/ 112 h 236"/>
                <a:gd name="T8" fmla="*/ 88 w 1089"/>
                <a:gd name="T9" fmla="*/ 108 h 236"/>
                <a:gd name="T10" fmla="*/ 114 w 1089"/>
                <a:gd name="T11" fmla="*/ 43 h 236"/>
                <a:gd name="T12" fmla="*/ 121 w 1089"/>
                <a:gd name="T13" fmla="*/ 17 h 236"/>
                <a:gd name="T14" fmla="*/ 123 w 1089"/>
                <a:gd name="T15" fmla="*/ 10 h 236"/>
                <a:gd name="T16" fmla="*/ 0 w 1089"/>
                <a:gd name="T17" fmla="*/ 6 h 2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89"/>
                <a:gd name="T28" fmla="*/ 0 h 236"/>
                <a:gd name="T29" fmla="*/ 1089 w 1089"/>
                <a:gd name="T30" fmla="*/ 236 h 2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89" h="236">
                  <a:moveTo>
                    <a:pt x="0" y="12"/>
                  </a:moveTo>
                  <a:cubicBezTo>
                    <a:pt x="13" y="41"/>
                    <a:pt x="25" y="71"/>
                    <a:pt x="40" y="100"/>
                  </a:cubicBezTo>
                  <a:cubicBezTo>
                    <a:pt x="101" y="223"/>
                    <a:pt x="221" y="212"/>
                    <a:pt x="344" y="228"/>
                  </a:cubicBezTo>
                  <a:cubicBezTo>
                    <a:pt x="378" y="232"/>
                    <a:pt x="413" y="233"/>
                    <a:pt x="448" y="236"/>
                  </a:cubicBezTo>
                  <a:cubicBezTo>
                    <a:pt x="557" y="233"/>
                    <a:pt x="666" y="232"/>
                    <a:pt x="776" y="228"/>
                  </a:cubicBezTo>
                  <a:cubicBezTo>
                    <a:pt x="902" y="222"/>
                    <a:pt x="911" y="150"/>
                    <a:pt x="1000" y="92"/>
                  </a:cubicBezTo>
                  <a:cubicBezTo>
                    <a:pt x="1018" y="63"/>
                    <a:pt x="1031" y="46"/>
                    <a:pt x="1064" y="36"/>
                  </a:cubicBezTo>
                  <a:cubicBezTo>
                    <a:pt x="1089" y="10"/>
                    <a:pt x="1088" y="0"/>
                    <a:pt x="1088" y="20"/>
                  </a:cubicBezTo>
                  <a:lnTo>
                    <a:pt x="0" y="12"/>
                  </a:lnTo>
                  <a:close/>
                </a:path>
              </a:pathLst>
            </a:custGeom>
            <a:solidFill>
              <a:schemeClr val="accent1"/>
            </a:solidFill>
            <a:ln w="9525">
              <a:solidFill>
                <a:schemeClr val="tx1"/>
              </a:solidFill>
              <a:round/>
              <a:headEnd/>
              <a:tailEnd/>
            </a:ln>
          </p:spPr>
          <p:txBody>
            <a:bodyPr wrap="none" anchor="ctr"/>
            <a:lstStyle/>
            <a:p>
              <a:endParaRPr lang="fr-FR"/>
            </a:p>
          </p:txBody>
        </p:sp>
        <p:sp>
          <p:nvSpPr>
            <p:cNvPr id="17" name="Freeform 14"/>
            <p:cNvSpPr>
              <a:spLocks/>
            </p:cNvSpPr>
            <p:nvPr/>
          </p:nvSpPr>
          <p:spPr bwMode="auto">
            <a:xfrm>
              <a:off x="1488" y="1824"/>
              <a:ext cx="160" cy="173"/>
            </a:xfrm>
            <a:custGeom>
              <a:avLst/>
              <a:gdLst>
                <a:gd name="T0" fmla="*/ 6 w 160"/>
                <a:gd name="T1" fmla="*/ 144 h 173"/>
                <a:gd name="T2" fmla="*/ 22 w 160"/>
                <a:gd name="T3" fmla="*/ 40 h 173"/>
                <a:gd name="T4" fmla="*/ 86 w 160"/>
                <a:gd name="T5" fmla="*/ 0 h 173"/>
                <a:gd name="T6" fmla="*/ 142 w 160"/>
                <a:gd name="T7" fmla="*/ 32 h 173"/>
                <a:gd name="T8" fmla="*/ 158 w 160"/>
                <a:gd name="T9" fmla="*/ 80 h 173"/>
                <a:gd name="T10" fmla="*/ 150 w 160"/>
                <a:gd name="T11" fmla="*/ 160 h 173"/>
                <a:gd name="T12" fmla="*/ 126 w 160"/>
                <a:gd name="T13" fmla="*/ 152 h 173"/>
                <a:gd name="T14" fmla="*/ 46 w 160"/>
                <a:gd name="T15" fmla="*/ 168 h 173"/>
                <a:gd name="T16" fmla="*/ 6 w 160"/>
                <a:gd name="T17" fmla="*/ 144 h 1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0"/>
                <a:gd name="T28" fmla="*/ 0 h 173"/>
                <a:gd name="T29" fmla="*/ 160 w 160"/>
                <a:gd name="T30" fmla="*/ 173 h 1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0" h="173">
                  <a:moveTo>
                    <a:pt x="6" y="144"/>
                  </a:moveTo>
                  <a:cubicBezTo>
                    <a:pt x="12" y="109"/>
                    <a:pt x="12" y="73"/>
                    <a:pt x="22" y="40"/>
                  </a:cubicBezTo>
                  <a:cubicBezTo>
                    <a:pt x="28" y="15"/>
                    <a:pt x="86" y="0"/>
                    <a:pt x="86" y="0"/>
                  </a:cubicBezTo>
                  <a:cubicBezTo>
                    <a:pt x="113" y="6"/>
                    <a:pt x="126" y="4"/>
                    <a:pt x="142" y="32"/>
                  </a:cubicBezTo>
                  <a:cubicBezTo>
                    <a:pt x="150" y="46"/>
                    <a:pt x="158" y="80"/>
                    <a:pt x="158" y="80"/>
                  </a:cubicBezTo>
                  <a:cubicBezTo>
                    <a:pt x="155" y="106"/>
                    <a:pt x="160" y="135"/>
                    <a:pt x="150" y="160"/>
                  </a:cubicBezTo>
                  <a:cubicBezTo>
                    <a:pt x="146" y="167"/>
                    <a:pt x="134" y="152"/>
                    <a:pt x="126" y="152"/>
                  </a:cubicBezTo>
                  <a:cubicBezTo>
                    <a:pt x="106" y="152"/>
                    <a:pt x="67" y="162"/>
                    <a:pt x="46" y="168"/>
                  </a:cubicBezTo>
                  <a:cubicBezTo>
                    <a:pt x="0" y="158"/>
                    <a:pt x="6" y="173"/>
                    <a:pt x="6" y="144"/>
                  </a:cubicBezTo>
                  <a:close/>
                </a:path>
              </a:pathLst>
            </a:custGeom>
            <a:solidFill>
              <a:schemeClr val="accent1"/>
            </a:solidFill>
            <a:ln w="9525">
              <a:solidFill>
                <a:schemeClr val="tx1"/>
              </a:solidFill>
              <a:round/>
              <a:headEnd/>
              <a:tailEnd/>
            </a:ln>
          </p:spPr>
          <p:txBody>
            <a:bodyPr wrap="none" anchor="ctr"/>
            <a:lstStyle/>
            <a:p>
              <a:endParaRPr lang="fr-FR"/>
            </a:p>
          </p:txBody>
        </p:sp>
        <p:sp>
          <p:nvSpPr>
            <p:cNvPr id="18" name="Oval 15"/>
            <p:cNvSpPr>
              <a:spLocks noChangeArrowheads="1"/>
            </p:cNvSpPr>
            <p:nvPr/>
          </p:nvSpPr>
          <p:spPr bwMode="auto">
            <a:xfrm>
              <a:off x="1550" y="1720"/>
              <a:ext cx="96" cy="96"/>
            </a:xfrm>
            <a:prstGeom prst="ellipse">
              <a:avLst/>
            </a:prstGeom>
            <a:solidFill>
              <a:schemeClr val="accent1"/>
            </a:solidFill>
            <a:ln w="9525">
              <a:solidFill>
                <a:schemeClr val="tx1"/>
              </a:solidFill>
              <a:round/>
              <a:headEnd/>
              <a:tailEnd/>
            </a:ln>
          </p:spPr>
          <p:txBody>
            <a:bodyPr wrap="none" anchor="ctr"/>
            <a:lstStyle>
              <a:lvl1pPr>
                <a:defRPr sz="3200">
                  <a:solidFill>
                    <a:schemeClr val="tx1"/>
                  </a:solidFill>
                  <a:latin typeface="KARINE" pitchFamily="2" charset="0"/>
                </a:defRPr>
              </a:lvl1pPr>
              <a:lvl2pPr marL="742950" indent="-285750">
                <a:defRPr sz="3200">
                  <a:solidFill>
                    <a:schemeClr val="tx1"/>
                  </a:solidFill>
                  <a:latin typeface="KARINE" pitchFamily="2" charset="0"/>
                </a:defRPr>
              </a:lvl2pPr>
              <a:lvl3pPr marL="1143000" indent="-228600">
                <a:defRPr sz="3200">
                  <a:solidFill>
                    <a:schemeClr val="tx1"/>
                  </a:solidFill>
                  <a:latin typeface="KARINE" pitchFamily="2" charset="0"/>
                </a:defRPr>
              </a:lvl3pPr>
              <a:lvl4pPr marL="1600200" indent="-228600">
                <a:defRPr sz="3200">
                  <a:solidFill>
                    <a:schemeClr val="tx1"/>
                  </a:solidFill>
                  <a:latin typeface="KARINE" pitchFamily="2" charset="0"/>
                </a:defRPr>
              </a:lvl4pPr>
              <a:lvl5pPr marL="2057400" indent="-228600">
                <a:defRPr sz="3200">
                  <a:solidFill>
                    <a:schemeClr val="tx1"/>
                  </a:solidFill>
                  <a:latin typeface="KARINE" pitchFamily="2" charset="0"/>
                </a:defRPr>
              </a:lvl5pPr>
              <a:lvl6pPr marL="2514600" indent="-228600" algn="ctr" eaLnBrk="0" fontAlgn="base" hangingPunct="0">
                <a:spcBef>
                  <a:spcPct val="0"/>
                </a:spcBef>
                <a:spcAft>
                  <a:spcPct val="0"/>
                </a:spcAft>
                <a:defRPr sz="3200">
                  <a:solidFill>
                    <a:schemeClr val="tx1"/>
                  </a:solidFill>
                  <a:latin typeface="KARINE" pitchFamily="2" charset="0"/>
                </a:defRPr>
              </a:lvl6pPr>
              <a:lvl7pPr marL="2971800" indent="-228600" algn="ctr" eaLnBrk="0" fontAlgn="base" hangingPunct="0">
                <a:spcBef>
                  <a:spcPct val="0"/>
                </a:spcBef>
                <a:spcAft>
                  <a:spcPct val="0"/>
                </a:spcAft>
                <a:defRPr sz="3200">
                  <a:solidFill>
                    <a:schemeClr val="tx1"/>
                  </a:solidFill>
                  <a:latin typeface="KARINE" pitchFamily="2" charset="0"/>
                </a:defRPr>
              </a:lvl7pPr>
              <a:lvl8pPr marL="3429000" indent="-228600" algn="ctr" eaLnBrk="0" fontAlgn="base" hangingPunct="0">
                <a:spcBef>
                  <a:spcPct val="0"/>
                </a:spcBef>
                <a:spcAft>
                  <a:spcPct val="0"/>
                </a:spcAft>
                <a:defRPr sz="3200">
                  <a:solidFill>
                    <a:schemeClr val="tx1"/>
                  </a:solidFill>
                  <a:latin typeface="KARINE" pitchFamily="2" charset="0"/>
                </a:defRPr>
              </a:lvl8pPr>
              <a:lvl9pPr marL="3886200" indent="-228600" algn="ctr" eaLnBrk="0" fontAlgn="base" hangingPunct="0">
                <a:spcBef>
                  <a:spcPct val="0"/>
                </a:spcBef>
                <a:spcAft>
                  <a:spcPct val="0"/>
                </a:spcAft>
                <a:defRPr sz="3200">
                  <a:solidFill>
                    <a:schemeClr val="tx1"/>
                  </a:solidFill>
                  <a:latin typeface="KARINE" pitchFamily="2" charset="0"/>
                </a:defRPr>
              </a:lvl9pPr>
            </a:lstStyle>
            <a:p>
              <a:endParaRPr lang="en-GB" altLang="en-US"/>
            </a:p>
          </p:txBody>
        </p:sp>
        <p:sp>
          <p:nvSpPr>
            <p:cNvPr id="19" name="Line 16"/>
            <p:cNvSpPr>
              <a:spLocks noChangeShapeType="1"/>
            </p:cNvSpPr>
            <p:nvPr/>
          </p:nvSpPr>
          <p:spPr bwMode="auto">
            <a:xfrm>
              <a:off x="1632" y="1968"/>
              <a:ext cx="0" cy="864"/>
            </a:xfrm>
            <a:prstGeom prst="line">
              <a:avLst/>
            </a:prstGeom>
            <a:noFill/>
            <a:ln w="9525">
              <a:solidFill>
                <a:srgbClr val="13D92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grpSp>
      <p:grpSp>
        <p:nvGrpSpPr>
          <p:cNvPr id="20" name="Group 17"/>
          <p:cNvGrpSpPr>
            <a:grpSpLocks/>
          </p:cNvGrpSpPr>
          <p:nvPr/>
        </p:nvGrpSpPr>
        <p:grpSpPr bwMode="auto">
          <a:xfrm>
            <a:off x="6477000" y="2057400"/>
            <a:ext cx="746125" cy="533400"/>
            <a:chOff x="4272" y="1536"/>
            <a:chExt cx="470" cy="336"/>
          </a:xfrm>
        </p:grpSpPr>
        <p:grpSp>
          <p:nvGrpSpPr>
            <p:cNvPr id="21" name="Group 18"/>
            <p:cNvGrpSpPr>
              <a:grpSpLocks/>
            </p:cNvGrpSpPr>
            <p:nvPr/>
          </p:nvGrpSpPr>
          <p:grpSpPr bwMode="auto">
            <a:xfrm flipH="1">
              <a:off x="4550" y="1680"/>
              <a:ext cx="192" cy="96"/>
              <a:chOff x="2880" y="1536"/>
              <a:chExt cx="384" cy="192"/>
            </a:xfrm>
          </p:grpSpPr>
          <p:sp>
            <p:nvSpPr>
              <p:cNvPr id="24" name="AutoShape 19"/>
              <p:cNvSpPr>
                <a:spLocks noChangeArrowheads="1"/>
              </p:cNvSpPr>
              <p:nvPr/>
            </p:nvSpPr>
            <p:spPr bwMode="auto">
              <a:xfrm rot="5400000">
                <a:off x="2952" y="1464"/>
                <a:ext cx="192" cy="33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9525">
                <a:solidFill>
                  <a:schemeClr val="tx1"/>
                </a:solidFill>
                <a:miter lim="800000"/>
                <a:headEnd/>
                <a:tailEnd/>
              </a:ln>
            </p:spPr>
            <p:txBody>
              <a:bodyPr wrap="none" anchor="ctr"/>
              <a:lstStyle/>
              <a:p>
                <a:endParaRPr lang="fr-FR"/>
              </a:p>
            </p:txBody>
          </p:sp>
          <p:sp>
            <p:nvSpPr>
              <p:cNvPr id="25" name="Oval 20"/>
              <p:cNvSpPr>
                <a:spLocks noChangeArrowheads="1"/>
              </p:cNvSpPr>
              <p:nvPr/>
            </p:nvSpPr>
            <p:spPr bwMode="auto">
              <a:xfrm>
                <a:off x="3168" y="1536"/>
                <a:ext cx="96" cy="192"/>
              </a:xfrm>
              <a:prstGeom prst="ellipse">
                <a:avLst/>
              </a:prstGeom>
              <a:solidFill>
                <a:schemeClr val="accent1"/>
              </a:solidFill>
              <a:ln w="9525">
                <a:solidFill>
                  <a:schemeClr val="tx1"/>
                </a:solidFill>
                <a:round/>
                <a:headEnd/>
                <a:tailEnd/>
              </a:ln>
            </p:spPr>
            <p:txBody>
              <a:bodyPr wrap="none" anchor="ctr"/>
              <a:lstStyle>
                <a:lvl1pPr>
                  <a:defRPr sz="3200">
                    <a:solidFill>
                      <a:schemeClr val="tx1"/>
                    </a:solidFill>
                    <a:latin typeface="KARINE" pitchFamily="2" charset="0"/>
                  </a:defRPr>
                </a:lvl1pPr>
                <a:lvl2pPr marL="742950" indent="-285750">
                  <a:defRPr sz="3200">
                    <a:solidFill>
                      <a:schemeClr val="tx1"/>
                    </a:solidFill>
                    <a:latin typeface="KARINE" pitchFamily="2" charset="0"/>
                  </a:defRPr>
                </a:lvl2pPr>
                <a:lvl3pPr marL="1143000" indent="-228600">
                  <a:defRPr sz="3200">
                    <a:solidFill>
                      <a:schemeClr val="tx1"/>
                    </a:solidFill>
                    <a:latin typeface="KARINE" pitchFamily="2" charset="0"/>
                  </a:defRPr>
                </a:lvl3pPr>
                <a:lvl4pPr marL="1600200" indent="-228600">
                  <a:defRPr sz="3200">
                    <a:solidFill>
                      <a:schemeClr val="tx1"/>
                    </a:solidFill>
                    <a:latin typeface="KARINE" pitchFamily="2" charset="0"/>
                  </a:defRPr>
                </a:lvl4pPr>
                <a:lvl5pPr marL="2057400" indent="-228600">
                  <a:defRPr sz="3200">
                    <a:solidFill>
                      <a:schemeClr val="tx1"/>
                    </a:solidFill>
                    <a:latin typeface="KARINE" pitchFamily="2" charset="0"/>
                  </a:defRPr>
                </a:lvl5pPr>
                <a:lvl6pPr marL="2514600" indent="-228600" algn="ctr" eaLnBrk="0" fontAlgn="base" hangingPunct="0">
                  <a:spcBef>
                    <a:spcPct val="0"/>
                  </a:spcBef>
                  <a:spcAft>
                    <a:spcPct val="0"/>
                  </a:spcAft>
                  <a:defRPr sz="3200">
                    <a:solidFill>
                      <a:schemeClr val="tx1"/>
                    </a:solidFill>
                    <a:latin typeface="KARINE" pitchFamily="2" charset="0"/>
                  </a:defRPr>
                </a:lvl6pPr>
                <a:lvl7pPr marL="2971800" indent="-228600" algn="ctr" eaLnBrk="0" fontAlgn="base" hangingPunct="0">
                  <a:spcBef>
                    <a:spcPct val="0"/>
                  </a:spcBef>
                  <a:spcAft>
                    <a:spcPct val="0"/>
                  </a:spcAft>
                  <a:defRPr sz="3200">
                    <a:solidFill>
                      <a:schemeClr val="tx1"/>
                    </a:solidFill>
                    <a:latin typeface="KARINE" pitchFamily="2" charset="0"/>
                  </a:defRPr>
                </a:lvl7pPr>
                <a:lvl8pPr marL="3429000" indent="-228600" algn="ctr" eaLnBrk="0" fontAlgn="base" hangingPunct="0">
                  <a:spcBef>
                    <a:spcPct val="0"/>
                  </a:spcBef>
                  <a:spcAft>
                    <a:spcPct val="0"/>
                  </a:spcAft>
                  <a:defRPr sz="3200">
                    <a:solidFill>
                      <a:schemeClr val="tx1"/>
                    </a:solidFill>
                    <a:latin typeface="KARINE" pitchFamily="2" charset="0"/>
                  </a:defRPr>
                </a:lvl8pPr>
                <a:lvl9pPr marL="3886200" indent="-228600" algn="ctr" eaLnBrk="0" fontAlgn="base" hangingPunct="0">
                  <a:spcBef>
                    <a:spcPct val="0"/>
                  </a:spcBef>
                  <a:spcAft>
                    <a:spcPct val="0"/>
                  </a:spcAft>
                  <a:defRPr sz="3200">
                    <a:solidFill>
                      <a:schemeClr val="tx1"/>
                    </a:solidFill>
                    <a:latin typeface="KARINE" pitchFamily="2" charset="0"/>
                  </a:defRPr>
                </a:lvl9pPr>
              </a:lstStyle>
              <a:p>
                <a:endParaRPr lang="en-GB" altLang="en-US"/>
              </a:p>
            </p:txBody>
          </p:sp>
        </p:grpSp>
        <p:sp>
          <p:nvSpPr>
            <p:cNvPr id="22" name="Arc 21"/>
            <p:cNvSpPr>
              <a:spLocks/>
            </p:cNvSpPr>
            <p:nvPr/>
          </p:nvSpPr>
          <p:spPr bwMode="auto">
            <a:xfrm flipH="1">
              <a:off x="4394" y="1632"/>
              <a:ext cx="108" cy="192"/>
            </a:xfrm>
            <a:custGeom>
              <a:avLst/>
              <a:gdLst>
                <a:gd name="T0" fmla="*/ 0 w 24199"/>
                <a:gd name="T1" fmla="*/ 0 h 43200"/>
                <a:gd name="T2" fmla="*/ 0 w 24199"/>
                <a:gd name="T3" fmla="*/ 0 h 43200"/>
                <a:gd name="T4" fmla="*/ 0 w 24199"/>
                <a:gd name="T5" fmla="*/ 0 h 43200"/>
                <a:gd name="T6" fmla="*/ 0 60000 65536"/>
                <a:gd name="T7" fmla="*/ 0 60000 65536"/>
                <a:gd name="T8" fmla="*/ 0 60000 65536"/>
                <a:gd name="T9" fmla="*/ 0 w 24199"/>
                <a:gd name="T10" fmla="*/ 0 h 43200"/>
                <a:gd name="T11" fmla="*/ 24199 w 24199"/>
                <a:gd name="T12" fmla="*/ 43200 h 43200"/>
              </a:gdLst>
              <a:ahLst/>
              <a:cxnLst>
                <a:cxn ang="T6">
                  <a:pos x="T0" y="T1"/>
                </a:cxn>
                <a:cxn ang="T7">
                  <a:pos x="T2" y="T3"/>
                </a:cxn>
                <a:cxn ang="T8">
                  <a:pos x="T4" y="T5"/>
                </a:cxn>
              </a:cxnLst>
              <a:rect l="T9" t="T10" r="T11" b="T12"/>
              <a:pathLst>
                <a:path w="24199" h="43200" fill="none" extrusionOk="0">
                  <a:moveTo>
                    <a:pt x="2598" y="0"/>
                  </a:moveTo>
                  <a:cubicBezTo>
                    <a:pt x="14528" y="0"/>
                    <a:pt x="24199" y="9670"/>
                    <a:pt x="24199" y="21600"/>
                  </a:cubicBezTo>
                  <a:cubicBezTo>
                    <a:pt x="24199" y="33529"/>
                    <a:pt x="14528" y="43200"/>
                    <a:pt x="2599" y="43200"/>
                  </a:cubicBezTo>
                  <a:cubicBezTo>
                    <a:pt x="1730" y="43200"/>
                    <a:pt x="862" y="43147"/>
                    <a:pt x="-1" y="43043"/>
                  </a:cubicBezTo>
                </a:path>
                <a:path w="24199" h="43200" stroke="0" extrusionOk="0">
                  <a:moveTo>
                    <a:pt x="2598" y="0"/>
                  </a:moveTo>
                  <a:cubicBezTo>
                    <a:pt x="14528" y="0"/>
                    <a:pt x="24199" y="9670"/>
                    <a:pt x="24199" y="21600"/>
                  </a:cubicBezTo>
                  <a:cubicBezTo>
                    <a:pt x="24199" y="33529"/>
                    <a:pt x="14528" y="43200"/>
                    <a:pt x="2599" y="43200"/>
                  </a:cubicBezTo>
                  <a:cubicBezTo>
                    <a:pt x="1730" y="43200"/>
                    <a:pt x="862" y="43147"/>
                    <a:pt x="-1" y="43043"/>
                  </a:cubicBezTo>
                  <a:lnTo>
                    <a:pt x="2599" y="21600"/>
                  </a:lnTo>
                  <a:lnTo>
                    <a:pt x="2598"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23" name="Arc 22"/>
            <p:cNvSpPr>
              <a:spLocks/>
            </p:cNvSpPr>
            <p:nvPr/>
          </p:nvSpPr>
          <p:spPr bwMode="auto">
            <a:xfrm flipH="1">
              <a:off x="4272" y="1536"/>
              <a:ext cx="134" cy="336"/>
            </a:xfrm>
            <a:custGeom>
              <a:avLst/>
              <a:gdLst>
                <a:gd name="T0" fmla="*/ 0 w 21637"/>
                <a:gd name="T1" fmla="*/ 0 h 43200"/>
                <a:gd name="T2" fmla="*/ 0 w 21637"/>
                <a:gd name="T3" fmla="*/ 0 h 43200"/>
                <a:gd name="T4" fmla="*/ 0 w 21637"/>
                <a:gd name="T5" fmla="*/ 0 h 43200"/>
                <a:gd name="T6" fmla="*/ 0 60000 65536"/>
                <a:gd name="T7" fmla="*/ 0 60000 65536"/>
                <a:gd name="T8" fmla="*/ 0 60000 65536"/>
                <a:gd name="T9" fmla="*/ 0 w 21637"/>
                <a:gd name="T10" fmla="*/ 0 h 43200"/>
                <a:gd name="T11" fmla="*/ 21637 w 21637"/>
                <a:gd name="T12" fmla="*/ 43200 h 43200"/>
              </a:gdLst>
              <a:ahLst/>
              <a:cxnLst>
                <a:cxn ang="T6">
                  <a:pos x="T0" y="T1"/>
                </a:cxn>
                <a:cxn ang="T7">
                  <a:pos x="T2" y="T3"/>
                </a:cxn>
                <a:cxn ang="T8">
                  <a:pos x="T4" y="T5"/>
                </a:cxn>
              </a:cxnLst>
              <a:rect l="T9" t="T10" r="T11" b="T12"/>
              <a:pathLst>
                <a:path w="21637" h="43200" fill="none" extrusionOk="0">
                  <a:moveTo>
                    <a:pt x="36" y="0"/>
                  </a:moveTo>
                  <a:cubicBezTo>
                    <a:pt x="11966" y="0"/>
                    <a:pt x="21637" y="9670"/>
                    <a:pt x="21637" y="21600"/>
                  </a:cubicBezTo>
                  <a:cubicBezTo>
                    <a:pt x="21637" y="33529"/>
                    <a:pt x="11966" y="43200"/>
                    <a:pt x="37" y="43200"/>
                  </a:cubicBezTo>
                  <a:cubicBezTo>
                    <a:pt x="24" y="43200"/>
                    <a:pt x="12" y="43199"/>
                    <a:pt x="-1" y="43199"/>
                  </a:cubicBezTo>
                </a:path>
                <a:path w="21637" h="43200" stroke="0" extrusionOk="0">
                  <a:moveTo>
                    <a:pt x="36" y="0"/>
                  </a:moveTo>
                  <a:cubicBezTo>
                    <a:pt x="11966" y="0"/>
                    <a:pt x="21637" y="9670"/>
                    <a:pt x="21637" y="21600"/>
                  </a:cubicBezTo>
                  <a:cubicBezTo>
                    <a:pt x="21637" y="33529"/>
                    <a:pt x="11966" y="43200"/>
                    <a:pt x="37" y="43200"/>
                  </a:cubicBezTo>
                  <a:cubicBezTo>
                    <a:pt x="24" y="43200"/>
                    <a:pt x="12" y="43199"/>
                    <a:pt x="-1" y="43199"/>
                  </a:cubicBezTo>
                  <a:lnTo>
                    <a:pt x="37" y="21600"/>
                  </a:lnTo>
                  <a:lnTo>
                    <a:pt x="36"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grpSp>
      <p:grpSp>
        <p:nvGrpSpPr>
          <p:cNvPr id="26" name="Group 23"/>
          <p:cNvGrpSpPr>
            <a:grpSpLocks/>
          </p:cNvGrpSpPr>
          <p:nvPr/>
        </p:nvGrpSpPr>
        <p:grpSpPr bwMode="auto">
          <a:xfrm>
            <a:off x="6753225" y="2273300"/>
            <a:ext cx="1003300" cy="1841500"/>
            <a:chOff x="4446" y="1672"/>
            <a:chExt cx="632" cy="1160"/>
          </a:xfrm>
        </p:grpSpPr>
        <p:sp>
          <p:nvSpPr>
            <p:cNvPr id="27" name="Freeform 24"/>
            <p:cNvSpPr>
              <a:spLocks/>
            </p:cNvSpPr>
            <p:nvPr/>
          </p:nvSpPr>
          <p:spPr bwMode="auto">
            <a:xfrm flipH="1">
              <a:off x="4446" y="1920"/>
              <a:ext cx="632" cy="196"/>
            </a:xfrm>
            <a:custGeom>
              <a:avLst/>
              <a:gdLst>
                <a:gd name="T0" fmla="*/ 0 w 1089"/>
                <a:gd name="T1" fmla="*/ 6 h 236"/>
                <a:gd name="T2" fmla="*/ 5 w 1089"/>
                <a:gd name="T3" fmla="*/ 47 h 236"/>
                <a:gd name="T4" fmla="*/ 39 w 1089"/>
                <a:gd name="T5" fmla="*/ 108 h 236"/>
                <a:gd name="T6" fmla="*/ 51 w 1089"/>
                <a:gd name="T7" fmla="*/ 112 h 236"/>
                <a:gd name="T8" fmla="*/ 88 w 1089"/>
                <a:gd name="T9" fmla="*/ 108 h 236"/>
                <a:gd name="T10" fmla="*/ 114 w 1089"/>
                <a:gd name="T11" fmla="*/ 43 h 236"/>
                <a:gd name="T12" fmla="*/ 121 w 1089"/>
                <a:gd name="T13" fmla="*/ 17 h 236"/>
                <a:gd name="T14" fmla="*/ 123 w 1089"/>
                <a:gd name="T15" fmla="*/ 10 h 236"/>
                <a:gd name="T16" fmla="*/ 0 w 1089"/>
                <a:gd name="T17" fmla="*/ 6 h 2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89"/>
                <a:gd name="T28" fmla="*/ 0 h 236"/>
                <a:gd name="T29" fmla="*/ 1089 w 1089"/>
                <a:gd name="T30" fmla="*/ 236 h 2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89" h="236">
                  <a:moveTo>
                    <a:pt x="0" y="12"/>
                  </a:moveTo>
                  <a:cubicBezTo>
                    <a:pt x="13" y="41"/>
                    <a:pt x="25" y="71"/>
                    <a:pt x="40" y="100"/>
                  </a:cubicBezTo>
                  <a:cubicBezTo>
                    <a:pt x="101" y="223"/>
                    <a:pt x="221" y="212"/>
                    <a:pt x="344" y="228"/>
                  </a:cubicBezTo>
                  <a:cubicBezTo>
                    <a:pt x="378" y="232"/>
                    <a:pt x="413" y="233"/>
                    <a:pt x="448" y="236"/>
                  </a:cubicBezTo>
                  <a:cubicBezTo>
                    <a:pt x="557" y="233"/>
                    <a:pt x="666" y="232"/>
                    <a:pt x="776" y="228"/>
                  </a:cubicBezTo>
                  <a:cubicBezTo>
                    <a:pt x="902" y="222"/>
                    <a:pt x="911" y="150"/>
                    <a:pt x="1000" y="92"/>
                  </a:cubicBezTo>
                  <a:cubicBezTo>
                    <a:pt x="1018" y="63"/>
                    <a:pt x="1031" y="46"/>
                    <a:pt x="1064" y="36"/>
                  </a:cubicBezTo>
                  <a:cubicBezTo>
                    <a:pt x="1089" y="10"/>
                    <a:pt x="1088" y="0"/>
                    <a:pt x="1088" y="20"/>
                  </a:cubicBezTo>
                  <a:lnTo>
                    <a:pt x="0" y="12"/>
                  </a:lnTo>
                  <a:close/>
                </a:path>
              </a:pathLst>
            </a:custGeom>
            <a:solidFill>
              <a:schemeClr val="accent1"/>
            </a:solidFill>
            <a:ln w="9525">
              <a:solidFill>
                <a:schemeClr val="tx1"/>
              </a:solidFill>
              <a:round/>
              <a:headEnd/>
              <a:tailEnd/>
            </a:ln>
          </p:spPr>
          <p:txBody>
            <a:bodyPr wrap="none" anchor="ctr"/>
            <a:lstStyle/>
            <a:p>
              <a:endParaRPr lang="fr-FR"/>
            </a:p>
          </p:txBody>
        </p:sp>
        <p:sp>
          <p:nvSpPr>
            <p:cNvPr id="28" name="Freeform 25"/>
            <p:cNvSpPr>
              <a:spLocks/>
            </p:cNvSpPr>
            <p:nvPr/>
          </p:nvSpPr>
          <p:spPr bwMode="auto">
            <a:xfrm flipH="1">
              <a:off x="4726" y="1776"/>
              <a:ext cx="160" cy="173"/>
            </a:xfrm>
            <a:custGeom>
              <a:avLst/>
              <a:gdLst>
                <a:gd name="T0" fmla="*/ 6 w 160"/>
                <a:gd name="T1" fmla="*/ 144 h 173"/>
                <a:gd name="T2" fmla="*/ 22 w 160"/>
                <a:gd name="T3" fmla="*/ 40 h 173"/>
                <a:gd name="T4" fmla="*/ 86 w 160"/>
                <a:gd name="T5" fmla="*/ 0 h 173"/>
                <a:gd name="T6" fmla="*/ 142 w 160"/>
                <a:gd name="T7" fmla="*/ 32 h 173"/>
                <a:gd name="T8" fmla="*/ 158 w 160"/>
                <a:gd name="T9" fmla="*/ 80 h 173"/>
                <a:gd name="T10" fmla="*/ 150 w 160"/>
                <a:gd name="T11" fmla="*/ 160 h 173"/>
                <a:gd name="T12" fmla="*/ 126 w 160"/>
                <a:gd name="T13" fmla="*/ 152 h 173"/>
                <a:gd name="T14" fmla="*/ 46 w 160"/>
                <a:gd name="T15" fmla="*/ 168 h 173"/>
                <a:gd name="T16" fmla="*/ 6 w 160"/>
                <a:gd name="T17" fmla="*/ 144 h 1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0"/>
                <a:gd name="T28" fmla="*/ 0 h 173"/>
                <a:gd name="T29" fmla="*/ 160 w 160"/>
                <a:gd name="T30" fmla="*/ 173 h 1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0" h="173">
                  <a:moveTo>
                    <a:pt x="6" y="144"/>
                  </a:moveTo>
                  <a:cubicBezTo>
                    <a:pt x="12" y="109"/>
                    <a:pt x="12" y="73"/>
                    <a:pt x="22" y="40"/>
                  </a:cubicBezTo>
                  <a:cubicBezTo>
                    <a:pt x="28" y="15"/>
                    <a:pt x="86" y="0"/>
                    <a:pt x="86" y="0"/>
                  </a:cubicBezTo>
                  <a:cubicBezTo>
                    <a:pt x="113" y="6"/>
                    <a:pt x="126" y="4"/>
                    <a:pt x="142" y="32"/>
                  </a:cubicBezTo>
                  <a:cubicBezTo>
                    <a:pt x="150" y="46"/>
                    <a:pt x="158" y="80"/>
                    <a:pt x="158" y="80"/>
                  </a:cubicBezTo>
                  <a:cubicBezTo>
                    <a:pt x="155" y="106"/>
                    <a:pt x="160" y="135"/>
                    <a:pt x="150" y="160"/>
                  </a:cubicBezTo>
                  <a:cubicBezTo>
                    <a:pt x="146" y="167"/>
                    <a:pt x="134" y="152"/>
                    <a:pt x="126" y="152"/>
                  </a:cubicBezTo>
                  <a:cubicBezTo>
                    <a:pt x="106" y="152"/>
                    <a:pt x="67" y="162"/>
                    <a:pt x="46" y="168"/>
                  </a:cubicBezTo>
                  <a:cubicBezTo>
                    <a:pt x="0" y="158"/>
                    <a:pt x="6" y="173"/>
                    <a:pt x="6" y="144"/>
                  </a:cubicBezTo>
                  <a:close/>
                </a:path>
              </a:pathLst>
            </a:custGeom>
            <a:solidFill>
              <a:schemeClr val="accent1"/>
            </a:solidFill>
            <a:ln w="9525">
              <a:solidFill>
                <a:schemeClr val="tx1"/>
              </a:solidFill>
              <a:round/>
              <a:headEnd/>
              <a:tailEnd/>
            </a:ln>
          </p:spPr>
          <p:txBody>
            <a:bodyPr wrap="none" anchor="ctr"/>
            <a:lstStyle/>
            <a:p>
              <a:endParaRPr lang="fr-FR"/>
            </a:p>
          </p:txBody>
        </p:sp>
        <p:sp>
          <p:nvSpPr>
            <p:cNvPr id="29" name="Oval 26"/>
            <p:cNvSpPr>
              <a:spLocks noChangeArrowheads="1"/>
            </p:cNvSpPr>
            <p:nvPr/>
          </p:nvSpPr>
          <p:spPr bwMode="auto">
            <a:xfrm flipH="1">
              <a:off x="4728" y="1672"/>
              <a:ext cx="96" cy="96"/>
            </a:xfrm>
            <a:prstGeom prst="ellipse">
              <a:avLst/>
            </a:prstGeom>
            <a:solidFill>
              <a:schemeClr val="accent1"/>
            </a:solidFill>
            <a:ln w="9525">
              <a:solidFill>
                <a:schemeClr val="tx1"/>
              </a:solidFill>
              <a:round/>
              <a:headEnd/>
              <a:tailEnd/>
            </a:ln>
          </p:spPr>
          <p:txBody>
            <a:bodyPr wrap="none" anchor="ctr"/>
            <a:lstStyle>
              <a:lvl1pPr>
                <a:defRPr sz="3200">
                  <a:solidFill>
                    <a:schemeClr val="tx1"/>
                  </a:solidFill>
                  <a:latin typeface="KARINE" pitchFamily="2" charset="0"/>
                </a:defRPr>
              </a:lvl1pPr>
              <a:lvl2pPr marL="742950" indent="-285750">
                <a:defRPr sz="3200">
                  <a:solidFill>
                    <a:schemeClr val="tx1"/>
                  </a:solidFill>
                  <a:latin typeface="KARINE" pitchFamily="2" charset="0"/>
                </a:defRPr>
              </a:lvl2pPr>
              <a:lvl3pPr marL="1143000" indent="-228600">
                <a:defRPr sz="3200">
                  <a:solidFill>
                    <a:schemeClr val="tx1"/>
                  </a:solidFill>
                  <a:latin typeface="KARINE" pitchFamily="2" charset="0"/>
                </a:defRPr>
              </a:lvl3pPr>
              <a:lvl4pPr marL="1600200" indent="-228600">
                <a:defRPr sz="3200">
                  <a:solidFill>
                    <a:schemeClr val="tx1"/>
                  </a:solidFill>
                  <a:latin typeface="KARINE" pitchFamily="2" charset="0"/>
                </a:defRPr>
              </a:lvl4pPr>
              <a:lvl5pPr marL="2057400" indent="-228600">
                <a:defRPr sz="3200">
                  <a:solidFill>
                    <a:schemeClr val="tx1"/>
                  </a:solidFill>
                  <a:latin typeface="KARINE" pitchFamily="2" charset="0"/>
                </a:defRPr>
              </a:lvl5pPr>
              <a:lvl6pPr marL="2514600" indent="-228600" algn="ctr" eaLnBrk="0" fontAlgn="base" hangingPunct="0">
                <a:spcBef>
                  <a:spcPct val="0"/>
                </a:spcBef>
                <a:spcAft>
                  <a:spcPct val="0"/>
                </a:spcAft>
                <a:defRPr sz="3200">
                  <a:solidFill>
                    <a:schemeClr val="tx1"/>
                  </a:solidFill>
                  <a:latin typeface="KARINE" pitchFamily="2" charset="0"/>
                </a:defRPr>
              </a:lvl6pPr>
              <a:lvl7pPr marL="2971800" indent="-228600" algn="ctr" eaLnBrk="0" fontAlgn="base" hangingPunct="0">
                <a:spcBef>
                  <a:spcPct val="0"/>
                </a:spcBef>
                <a:spcAft>
                  <a:spcPct val="0"/>
                </a:spcAft>
                <a:defRPr sz="3200">
                  <a:solidFill>
                    <a:schemeClr val="tx1"/>
                  </a:solidFill>
                  <a:latin typeface="KARINE" pitchFamily="2" charset="0"/>
                </a:defRPr>
              </a:lvl7pPr>
              <a:lvl8pPr marL="3429000" indent="-228600" algn="ctr" eaLnBrk="0" fontAlgn="base" hangingPunct="0">
                <a:spcBef>
                  <a:spcPct val="0"/>
                </a:spcBef>
                <a:spcAft>
                  <a:spcPct val="0"/>
                </a:spcAft>
                <a:defRPr sz="3200">
                  <a:solidFill>
                    <a:schemeClr val="tx1"/>
                  </a:solidFill>
                  <a:latin typeface="KARINE" pitchFamily="2" charset="0"/>
                </a:defRPr>
              </a:lvl8pPr>
              <a:lvl9pPr marL="3886200" indent="-228600" algn="ctr" eaLnBrk="0" fontAlgn="base" hangingPunct="0">
                <a:spcBef>
                  <a:spcPct val="0"/>
                </a:spcBef>
                <a:spcAft>
                  <a:spcPct val="0"/>
                </a:spcAft>
                <a:defRPr sz="3200">
                  <a:solidFill>
                    <a:schemeClr val="tx1"/>
                  </a:solidFill>
                  <a:latin typeface="KARINE" pitchFamily="2" charset="0"/>
                </a:defRPr>
              </a:lvl9pPr>
            </a:lstStyle>
            <a:p>
              <a:endParaRPr lang="en-GB" altLang="en-US"/>
            </a:p>
          </p:txBody>
        </p:sp>
        <p:sp>
          <p:nvSpPr>
            <p:cNvPr id="30" name="Line 27"/>
            <p:cNvSpPr>
              <a:spLocks noChangeShapeType="1"/>
            </p:cNvSpPr>
            <p:nvPr/>
          </p:nvSpPr>
          <p:spPr bwMode="auto">
            <a:xfrm>
              <a:off x="4752" y="1920"/>
              <a:ext cx="0" cy="912"/>
            </a:xfrm>
            <a:prstGeom prst="line">
              <a:avLst/>
            </a:prstGeom>
            <a:noFill/>
            <a:ln w="9525">
              <a:solidFill>
                <a:srgbClr val="13D92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grpSp>
      <p:grpSp>
        <p:nvGrpSpPr>
          <p:cNvPr id="31" name="Group 28"/>
          <p:cNvGrpSpPr>
            <a:grpSpLocks/>
          </p:cNvGrpSpPr>
          <p:nvPr/>
        </p:nvGrpSpPr>
        <p:grpSpPr bwMode="auto">
          <a:xfrm>
            <a:off x="2362200" y="2133600"/>
            <a:ext cx="1279525" cy="2743200"/>
            <a:chOff x="1680" y="1584"/>
            <a:chExt cx="806" cy="1728"/>
          </a:xfrm>
        </p:grpSpPr>
        <p:grpSp>
          <p:nvGrpSpPr>
            <p:cNvPr id="32" name="Group 29"/>
            <p:cNvGrpSpPr>
              <a:grpSpLocks/>
            </p:cNvGrpSpPr>
            <p:nvPr/>
          </p:nvGrpSpPr>
          <p:grpSpPr bwMode="auto">
            <a:xfrm>
              <a:off x="2016" y="1728"/>
              <a:ext cx="192" cy="96"/>
              <a:chOff x="2880" y="1536"/>
              <a:chExt cx="384" cy="192"/>
            </a:xfrm>
          </p:grpSpPr>
          <p:sp>
            <p:nvSpPr>
              <p:cNvPr id="39" name="AutoShape 30"/>
              <p:cNvSpPr>
                <a:spLocks noChangeArrowheads="1"/>
              </p:cNvSpPr>
              <p:nvPr/>
            </p:nvSpPr>
            <p:spPr bwMode="auto">
              <a:xfrm rot="5400000">
                <a:off x="2952" y="1464"/>
                <a:ext cx="192" cy="33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13D921"/>
              </a:solidFill>
              <a:ln w="9525">
                <a:solidFill>
                  <a:schemeClr val="tx1"/>
                </a:solidFill>
                <a:miter lim="800000"/>
                <a:headEnd/>
                <a:tailEnd/>
              </a:ln>
            </p:spPr>
            <p:txBody>
              <a:bodyPr wrap="none" anchor="ctr"/>
              <a:lstStyle/>
              <a:p>
                <a:endParaRPr lang="fr-FR"/>
              </a:p>
            </p:txBody>
          </p:sp>
          <p:sp>
            <p:nvSpPr>
              <p:cNvPr id="40" name="Oval 31"/>
              <p:cNvSpPr>
                <a:spLocks noChangeArrowheads="1"/>
              </p:cNvSpPr>
              <p:nvPr/>
            </p:nvSpPr>
            <p:spPr bwMode="auto">
              <a:xfrm>
                <a:off x="3168" y="1536"/>
                <a:ext cx="96" cy="192"/>
              </a:xfrm>
              <a:prstGeom prst="ellipse">
                <a:avLst/>
              </a:prstGeom>
              <a:solidFill>
                <a:srgbClr val="13D921"/>
              </a:solidFill>
              <a:ln w="9525">
                <a:solidFill>
                  <a:schemeClr val="tx1"/>
                </a:solidFill>
                <a:round/>
                <a:headEnd/>
                <a:tailEnd/>
              </a:ln>
            </p:spPr>
            <p:txBody>
              <a:bodyPr wrap="none" anchor="ctr"/>
              <a:lstStyle>
                <a:lvl1pPr>
                  <a:defRPr sz="3200">
                    <a:solidFill>
                      <a:schemeClr val="tx1"/>
                    </a:solidFill>
                    <a:latin typeface="KARINE" pitchFamily="2" charset="0"/>
                  </a:defRPr>
                </a:lvl1pPr>
                <a:lvl2pPr marL="742950" indent="-285750">
                  <a:defRPr sz="3200">
                    <a:solidFill>
                      <a:schemeClr val="tx1"/>
                    </a:solidFill>
                    <a:latin typeface="KARINE" pitchFamily="2" charset="0"/>
                  </a:defRPr>
                </a:lvl2pPr>
                <a:lvl3pPr marL="1143000" indent="-228600">
                  <a:defRPr sz="3200">
                    <a:solidFill>
                      <a:schemeClr val="tx1"/>
                    </a:solidFill>
                    <a:latin typeface="KARINE" pitchFamily="2" charset="0"/>
                  </a:defRPr>
                </a:lvl3pPr>
                <a:lvl4pPr marL="1600200" indent="-228600">
                  <a:defRPr sz="3200">
                    <a:solidFill>
                      <a:schemeClr val="tx1"/>
                    </a:solidFill>
                    <a:latin typeface="KARINE" pitchFamily="2" charset="0"/>
                  </a:defRPr>
                </a:lvl4pPr>
                <a:lvl5pPr marL="2057400" indent="-228600">
                  <a:defRPr sz="3200">
                    <a:solidFill>
                      <a:schemeClr val="tx1"/>
                    </a:solidFill>
                    <a:latin typeface="KARINE" pitchFamily="2" charset="0"/>
                  </a:defRPr>
                </a:lvl5pPr>
                <a:lvl6pPr marL="2514600" indent="-228600" algn="ctr" eaLnBrk="0" fontAlgn="base" hangingPunct="0">
                  <a:spcBef>
                    <a:spcPct val="0"/>
                  </a:spcBef>
                  <a:spcAft>
                    <a:spcPct val="0"/>
                  </a:spcAft>
                  <a:defRPr sz="3200">
                    <a:solidFill>
                      <a:schemeClr val="tx1"/>
                    </a:solidFill>
                    <a:latin typeface="KARINE" pitchFamily="2" charset="0"/>
                  </a:defRPr>
                </a:lvl6pPr>
                <a:lvl7pPr marL="2971800" indent="-228600" algn="ctr" eaLnBrk="0" fontAlgn="base" hangingPunct="0">
                  <a:spcBef>
                    <a:spcPct val="0"/>
                  </a:spcBef>
                  <a:spcAft>
                    <a:spcPct val="0"/>
                  </a:spcAft>
                  <a:defRPr sz="3200">
                    <a:solidFill>
                      <a:schemeClr val="tx1"/>
                    </a:solidFill>
                    <a:latin typeface="KARINE" pitchFamily="2" charset="0"/>
                  </a:defRPr>
                </a:lvl7pPr>
                <a:lvl8pPr marL="3429000" indent="-228600" algn="ctr" eaLnBrk="0" fontAlgn="base" hangingPunct="0">
                  <a:spcBef>
                    <a:spcPct val="0"/>
                  </a:spcBef>
                  <a:spcAft>
                    <a:spcPct val="0"/>
                  </a:spcAft>
                  <a:defRPr sz="3200">
                    <a:solidFill>
                      <a:schemeClr val="tx1"/>
                    </a:solidFill>
                    <a:latin typeface="KARINE" pitchFamily="2" charset="0"/>
                  </a:defRPr>
                </a:lvl8pPr>
                <a:lvl9pPr marL="3886200" indent="-228600" algn="ctr" eaLnBrk="0" fontAlgn="base" hangingPunct="0">
                  <a:spcBef>
                    <a:spcPct val="0"/>
                  </a:spcBef>
                  <a:spcAft>
                    <a:spcPct val="0"/>
                  </a:spcAft>
                  <a:defRPr sz="3200">
                    <a:solidFill>
                      <a:schemeClr val="tx1"/>
                    </a:solidFill>
                    <a:latin typeface="KARINE" pitchFamily="2" charset="0"/>
                  </a:defRPr>
                </a:lvl9pPr>
              </a:lstStyle>
              <a:p>
                <a:endParaRPr lang="en-GB" altLang="en-US"/>
              </a:p>
            </p:txBody>
          </p:sp>
        </p:grpSp>
        <p:sp>
          <p:nvSpPr>
            <p:cNvPr id="33" name="Freeform 32"/>
            <p:cNvSpPr>
              <a:spLocks/>
            </p:cNvSpPr>
            <p:nvPr/>
          </p:nvSpPr>
          <p:spPr bwMode="auto">
            <a:xfrm>
              <a:off x="1680" y="1968"/>
              <a:ext cx="632" cy="196"/>
            </a:xfrm>
            <a:custGeom>
              <a:avLst/>
              <a:gdLst>
                <a:gd name="T0" fmla="*/ 0 w 1089"/>
                <a:gd name="T1" fmla="*/ 6 h 236"/>
                <a:gd name="T2" fmla="*/ 5 w 1089"/>
                <a:gd name="T3" fmla="*/ 47 h 236"/>
                <a:gd name="T4" fmla="*/ 39 w 1089"/>
                <a:gd name="T5" fmla="*/ 108 h 236"/>
                <a:gd name="T6" fmla="*/ 51 w 1089"/>
                <a:gd name="T7" fmla="*/ 112 h 236"/>
                <a:gd name="T8" fmla="*/ 88 w 1089"/>
                <a:gd name="T9" fmla="*/ 108 h 236"/>
                <a:gd name="T10" fmla="*/ 114 w 1089"/>
                <a:gd name="T11" fmla="*/ 43 h 236"/>
                <a:gd name="T12" fmla="*/ 121 w 1089"/>
                <a:gd name="T13" fmla="*/ 17 h 236"/>
                <a:gd name="T14" fmla="*/ 123 w 1089"/>
                <a:gd name="T15" fmla="*/ 10 h 236"/>
                <a:gd name="T16" fmla="*/ 0 w 1089"/>
                <a:gd name="T17" fmla="*/ 6 h 2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89"/>
                <a:gd name="T28" fmla="*/ 0 h 236"/>
                <a:gd name="T29" fmla="*/ 1089 w 1089"/>
                <a:gd name="T30" fmla="*/ 236 h 2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89" h="236">
                  <a:moveTo>
                    <a:pt x="0" y="12"/>
                  </a:moveTo>
                  <a:cubicBezTo>
                    <a:pt x="13" y="41"/>
                    <a:pt x="25" y="71"/>
                    <a:pt x="40" y="100"/>
                  </a:cubicBezTo>
                  <a:cubicBezTo>
                    <a:pt x="101" y="223"/>
                    <a:pt x="221" y="212"/>
                    <a:pt x="344" y="228"/>
                  </a:cubicBezTo>
                  <a:cubicBezTo>
                    <a:pt x="378" y="232"/>
                    <a:pt x="413" y="233"/>
                    <a:pt x="448" y="236"/>
                  </a:cubicBezTo>
                  <a:cubicBezTo>
                    <a:pt x="557" y="233"/>
                    <a:pt x="666" y="232"/>
                    <a:pt x="776" y="228"/>
                  </a:cubicBezTo>
                  <a:cubicBezTo>
                    <a:pt x="902" y="222"/>
                    <a:pt x="911" y="150"/>
                    <a:pt x="1000" y="92"/>
                  </a:cubicBezTo>
                  <a:cubicBezTo>
                    <a:pt x="1018" y="63"/>
                    <a:pt x="1031" y="46"/>
                    <a:pt x="1064" y="36"/>
                  </a:cubicBezTo>
                  <a:cubicBezTo>
                    <a:pt x="1089" y="10"/>
                    <a:pt x="1088" y="0"/>
                    <a:pt x="1088" y="20"/>
                  </a:cubicBezTo>
                  <a:lnTo>
                    <a:pt x="0" y="12"/>
                  </a:lnTo>
                  <a:close/>
                </a:path>
              </a:pathLst>
            </a:custGeom>
            <a:solidFill>
              <a:srgbClr val="13D921"/>
            </a:solidFill>
            <a:ln w="9525">
              <a:solidFill>
                <a:schemeClr val="tx1"/>
              </a:solidFill>
              <a:round/>
              <a:headEnd/>
              <a:tailEnd/>
            </a:ln>
          </p:spPr>
          <p:txBody>
            <a:bodyPr wrap="none" anchor="ctr"/>
            <a:lstStyle/>
            <a:p>
              <a:endParaRPr lang="fr-FR"/>
            </a:p>
          </p:txBody>
        </p:sp>
        <p:sp>
          <p:nvSpPr>
            <p:cNvPr id="34" name="Freeform 33"/>
            <p:cNvSpPr>
              <a:spLocks/>
            </p:cNvSpPr>
            <p:nvPr/>
          </p:nvSpPr>
          <p:spPr bwMode="auto">
            <a:xfrm>
              <a:off x="1872" y="1824"/>
              <a:ext cx="160" cy="173"/>
            </a:xfrm>
            <a:custGeom>
              <a:avLst/>
              <a:gdLst>
                <a:gd name="T0" fmla="*/ 6 w 160"/>
                <a:gd name="T1" fmla="*/ 144 h 173"/>
                <a:gd name="T2" fmla="*/ 22 w 160"/>
                <a:gd name="T3" fmla="*/ 40 h 173"/>
                <a:gd name="T4" fmla="*/ 86 w 160"/>
                <a:gd name="T5" fmla="*/ 0 h 173"/>
                <a:gd name="T6" fmla="*/ 142 w 160"/>
                <a:gd name="T7" fmla="*/ 32 h 173"/>
                <a:gd name="T8" fmla="*/ 158 w 160"/>
                <a:gd name="T9" fmla="*/ 80 h 173"/>
                <a:gd name="T10" fmla="*/ 150 w 160"/>
                <a:gd name="T11" fmla="*/ 160 h 173"/>
                <a:gd name="T12" fmla="*/ 126 w 160"/>
                <a:gd name="T13" fmla="*/ 152 h 173"/>
                <a:gd name="T14" fmla="*/ 46 w 160"/>
                <a:gd name="T15" fmla="*/ 168 h 173"/>
                <a:gd name="T16" fmla="*/ 6 w 160"/>
                <a:gd name="T17" fmla="*/ 144 h 1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0"/>
                <a:gd name="T28" fmla="*/ 0 h 173"/>
                <a:gd name="T29" fmla="*/ 160 w 160"/>
                <a:gd name="T30" fmla="*/ 173 h 1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0" h="173">
                  <a:moveTo>
                    <a:pt x="6" y="144"/>
                  </a:moveTo>
                  <a:cubicBezTo>
                    <a:pt x="12" y="109"/>
                    <a:pt x="12" y="73"/>
                    <a:pt x="22" y="40"/>
                  </a:cubicBezTo>
                  <a:cubicBezTo>
                    <a:pt x="28" y="15"/>
                    <a:pt x="86" y="0"/>
                    <a:pt x="86" y="0"/>
                  </a:cubicBezTo>
                  <a:cubicBezTo>
                    <a:pt x="113" y="6"/>
                    <a:pt x="126" y="4"/>
                    <a:pt x="142" y="32"/>
                  </a:cubicBezTo>
                  <a:cubicBezTo>
                    <a:pt x="150" y="46"/>
                    <a:pt x="158" y="80"/>
                    <a:pt x="158" y="80"/>
                  </a:cubicBezTo>
                  <a:cubicBezTo>
                    <a:pt x="155" y="106"/>
                    <a:pt x="160" y="135"/>
                    <a:pt x="150" y="160"/>
                  </a:cubicBezTo>
                  <a:cubicBezTo>
                    <a:pt x="146" y="167"/>
                    <a:pt x="134" y="152"/>
                    <a:pt x="126" y="152"/>
                  </a:cubicBezTo>
                  <a:cubicBezTo>
                    <a:pt x="106" y="152"/>
                    <a:pt x="67" y="162"/>
                    <a:pt x="46" y="168"/>
                  </a:cubicBezTo>
                  <a:cubicBezTo>
                    <a:pt x="0" y="158"/>
                    <a:pt x="6" y="173"/>
                    <a:pt x="6" y="144"/>
                  </a:cubicBezTo>
                  <a:close/>
                </a:path>
              </a:pathLst>
            </a:custGeom>
            <a:solidFill>
              <a:srgbClr val="13D921"/>
            </a:solidFill>
            <a:ln w="9525">
              <a:solidFill>
                <a:schemeClr val="tx1"/>
              </a:solidFill>
              <a:round/>
              <a:headEnd/>
              <a:tailEnd/>
            </a:ln>
          </p:spPr>
          <p:txBody>
            <a:bodyPr wrap="none" anchor="ctr"/>
            <a:lstStyle/>
            <a:p>
              <a:endParaRPr lang="fr-FR"/>
            </a:p>
          </p:txBody>
        </p:sp>
        <p:sp>
          <p:nvSpPr>
            <p:cNvPr id="35" name="Oval 34"/>
            <p:cNvSpPr>
              <a:spLocks noChangeArrowheads="1"/>
            </p:cNvSpPr>
            <p:nvPr/>
          </p:nvSpPr>
          <p:spPr bwMode="auto">
            <a:xfrm>
              <a:off x="1934" y="1720"/>
              <a:ext cx="96" cy="96"/>
            </a:xfrm>
            <a:prstGeom prst="ellipse">
              <a:avLst/>
            </a:prstGeom>
            <a:solidFill>
              <a:srgbClr val="13D921"/>
            </a:solidFill>
            <a:ln w="9525">
              <a:solidFill>
                <a:schemeClr val="tx1"/>
              </a:solidFill>
              <a:round/>
              <a:headEnd/>
              <a:tailEnd/>
            </a:ln>
          </p:spPr>
          <p:txBody>
            <a:bodyPr wrap="none" anchor="ctr"/>
            <a:lstStyle>
              <a:lvl1pPr>
                <a:defRPr sz="3200">
                  <a:solidFill>
                    <a:schemeClr val="tx1"/>
                  </a:solidFill>
                  <a:latin typeface="KARINE" pitchFamily="2" charset="0"/>
                </a:defRPr>
              </a:lvl1pPr>
              <a:lvl2pPr marL="742950" indent="-285750">
                <a:defRPr sz="3200">
                  <a:solidFill>
                    <a:schemeClr val="tx1"/>
                  </a:solidFill>
                  <a:latin typeface="KARINE" pitchFamily="2" charset="0"/>
                </a:defRPr>
              </a:lvl2pPr>
              <a:lvl3pPr marL="1143000" indent="-228600">
                <a:defRPr sz="3200">
                  <a:solidFill>
                    <a:schemeClr val="tx1"/>
                  </a:solidFill>
                  <a:latin typeface="KARINE" pitchFamily="2" charset="0"/>
                </a:defRPr>
              </a:lvl3pPr>
              <a:lvl4pPr marL="1600200" indent="-228600">
                <a:defRPr sz="3200">
                  <a:solidFill>
                    <a:schemeClr val="tx1"/>
                  </a:solidFill>
                  <a:latin typeface="KARINE" pitchFamily="2" charset="0"/>
                </a:defRPr>
              </a:lvl4pPr>
              <a:lvl5pPr marL="2057400" indent="-228600">
                <a:defRPr sz="3200">
                  <a:solidFill>
                    <a:schemeClr val="tx1"/>
                  </a:solidFill>
                  <a:latin typeface="KARINE" pitchFamily="2" charset="0"/>
                </a:defRPr>
              </a:lvl5pPr>
              <a:lvl6pPr marL="2514600" indent="-228600" algn="ctr" eaLnBrk="0" fontAlgn="base" hangingPunct="0">
                <a:spcBef>
                  <a:spcPct val="0"/>
                </a:spcBef>
                <a:spcAft>
                  <a:spcPct val="0"/>
                </a:spcAft>
                <a:defRPr sz="3200">
                  <a:solidFill>
                    <a:schemeClr val="tx1"/>
                  </a:solidFill>
                  <a:latin typeface="KARINE" pitchFamily="2" charset="0"/>
                </a:defRPr>
              </a:lvl6pPr>
              <a:lvl7pPr marL="2971800" indent="-228600" algn="ctr" eaLnBrk="0" fontAlgn="base" hangingPunct="0">
                <a:spcBef>
                  <a:spcPct val="0"/>
                </a:spcBef>
                <a:spcAft>
                  <a:spcPct val="0"/>
                </a:spcAft>
                <a:defRPr sz="3200">
                  <a:solidFill>
                    <a:schemeClr val="tx1"/>
                  </a:solidFill>
                  <a:latin typeface="KARINE" pitchFamily="2" charset="0"/>
                </a:defRPr>
              </a:lvl7pPr>
              <a:lvl8pPr marL="3429000" indent="-228600" algn="ctr" eaLnBrk="0" fontAlgn="base" hangingPunct="0">
                <a:spcBef>
                  <a:spcPct val="0"/>
                </a:spcBef>
                <a:spcAft>
                  <a:spcPct val="0"/>
                </a:spcAft>
                <a:defRPr sz="3200">
                  <a:solidFill>
                    <a:schemeClr val="tx1"/>
                  </a:solidFill>
                  <a:latin typeface="KARINE" pitchFamily="2" charset="0"/>
                </a:defRPr>
              </a:lvl8pPr>
              <a:lvl9pPr marL="3886200" indent="-228600" algn="ctr" eaLnBrk="0" fontAlgn="base" hangingPunct="0">
                <a:spcBef>
                  <a:spcPct val="0"/>
                </a:spcBef>
                <a:spcAft>
                  <a:spcPct val="0"/>
                </a:spcAft>
                <a:defRPr sz="3200">
                  <a:solidFill>
                    <a:schemeClr val="tx1"/>
                  </a:solidFill>
                  <a:latin typeface="KARINE" pitchFamily="2" charset="0"/>
                </a:defRPr>
              </a:lvl9pPr>
            </a:lstStyle>
            <a:p>
              <a:endParaRPr lang="en-GB" altLang="en-US"/>
            </a:p>
          </p:txBody>
        </p:sp>
        <p:sp>
          <p:nvSpPr>
            <p:cNvPr id="36" name="Arc 35"/>
            <p:cNvSpPr>
              <a:spLocks/>
            </p:cNvSpPr>
            <p:nvPr/>
          </p:nvSpPr>
          <p:spPr bwMode="auto">
            <a:xfrm>
              <a:off x="2256" y="1680"/>
              <a:ext cx="108" cy="192"/>
            </a:xfrm>
            <a:custGeom>
              <a:avLst/>
              <a:gdLst>
                <a:gd name="T0" fmla="*/ 0 w 24199"/>
                <a:gd name="T1" fmla="*/ 0 h 43200"/>
                <a:gd name="T2" fmla="*/ 0 w 24199"/>
                <a:gd name="T3" fmla="*/ 0 h 43200"/>
                <a:gd name="T4" fmla="*/ 0 w 24199"/>
                <a:gd name="T5" fmla="*/ 0 h 43200"/>
                <a:gd name="T6" fmla="*/ 0 60000 65536"/>
                <a:gd name="T7" fmla="*/ 0 60000 65536"/>
                <a:gd name="T8" fmla="*/ 0 60000 65536"/>
                <a:gd name="T9" fmla="*/ 0 w 24199"/>
                <a:gd name="T10" fmla="*/ 0 h 43200"/>
                <a:gd name="T11" fmla="*/ 24199 w 24199"/>
                <a:gd name="T12" fmla="*/ 43200 h 43200"/>
              </a:gdLst>
              <a:ahLst/>
              <a:cxnLst>
                <a:cxn ang="T6">
                  <a:pos x="T0" y="T1"/>
                </a:cxn>
                <a:cxn ang="T7">
                  <a:pos x="T2" y="T3"/>
                </a:cxn>
                <a:cxn ang="T8">
                  <a:pos x="T4" y="T5"/>
                </a:cxn>
              </a:cxnLst>
              <a:rect l="T9" t="T10" r="T11" b="T12"/>
              <a:pathLst>
                <a:path w="24199" h="43200" fill="none" extrusionOk="0">
                  <a:moveTo>
                    <a:pt x="2598" y="0"/>
                  </a:moveTo>
                  <a:cubicBezTo>
                    <a:pt x="14528" y="0"/>
                    <a:pt x="24199" y="9670"/>
                    <a:pt x="24199" y="21600"/>
                  </a:cubicBezTo>
                  <a:cubicBezTo>
                    <a:pt x="24199" y="33529"/>
                    <a:pt x="14528" y="43200"/>
                    <a:pt x="2599" y="43200"/>
                  </a:cubicBezTo>
                  <a:cubicBezTo>
                    <a:pt x="1730" y="43200"/>
                    <a:pt x="862" y="43147"/>
                    <a:pt x="-1" y="43043"/>
                  </a:cubicBezTo>
                </a:path>
                <a:path w="24199" h="43200" stroke="0" extrusionOk="0">
                  <a:moveTo>
                    <a:pt x="2598" y="0"/>
                  </a:moveTo>
                  <a:cubicBezTo>
                    <a:pt x="14528" y="0"/>
                    <a:pt x="24199" y="9670"/>
                    <a:pt x="24199" y="21600"/>
                  </a:cubicBezTo>
                  <a:cubicBezTo>
                    <a:pt x="24199" y="33529"/>
                    <a:pt x="14528" y="43200"/>
                    <a:pt x="2599" y="43200"/>
                  </a:cubicBezTo>
                  <a:cubicBezTo>
                    <a:pt x="1730" y="43200"/>
                    <a:pt x="862" y="43147"/>
                    <a:pt x="-1" y="43043"/>
                  </a:cubicBezTo>
                  <a:lnTo>
                    <a:pt x="2599" y="21600"/>
                  </a:lnTo>
                  <a:lnTo>
                    <a:pt x="2598"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37" name="Arc 36"/>
            <p:cNvSpPr>
              <a:spLocks/>
            </p:cNvSpPr>
            <p:nvPr/>
          </p:nvSpPr>
          <p:spPr bwMode="auto">
            <a:xfrm>
              <a:off x="2352" y="1584"/>
              <a:ext cx="134" cy="336"/>
            </a:xfrm>
            <a:custGeom>
              <a:avLst/>
              <a:gdLst>
                <a:gd name="T0" fmla="*/ 0 w 21637"/>
                <a:gd name="T1" fmla="*/ 0 h 43200"/>
                <a:gd name="T2" fmla="*/ 0 w 21637"/>
                <a:gd name="T3" fmla="*/ 0 h 43200"/>
                <a:gd name="T4" fmla="*/ 0 w 21637"/>
                <a:gd name="T5" fmla="*/ 0 h 43200"/>
                <a:gd name="T6" fmla="*/ 0 60000 65536"/>
                <a:gd name="T7" fmla="*/ 0 60000 65536"/>
                <a:gd name="T8" fmla="*/ 0 60000 65536"/>
                <a:gd name="T9" fmla="*/ 0 w 21637"/>
                <a:gd name="T10" fmla="*/ 0 h 43200"/>
                <a:gd name="T11" fmla="*/ 21637 w 21637"/>
                <a:gd name="T12" fmla="*/ 43200 h 43200"/>
              </a:gdLst>
              <a:ahLst/>
              <a:cxnLst>
                <a:cxn ang="T6">
                  <a:pos x="T0" y="T1"/>
                </a:cxn>
                <a:cxn ang="T7">
                  <a:pos x="T2" y="T3"/>
                </a:cxn>
                <a:cxn ang="T8">
                  <a:pos x="T4" y="T5"/>
                </a:cxn>
              </a:cxnLst>
              <a:rect l="T9" t="T10" r="T11" b="T12"/>
              <a:pathLst>
                <a:path w="21637" h="43200" fill="none" extrusionOk="0">
                  <a:moveTo>
                    <a:pt x="36" y="0"/>
                  </a:moveTo>
                  <a:cubicBezTo>
                    <a:pt x="11966" y="0"/>
                    <a:pt x="21637" y="9670"/>
                    <a:pt x="21637" y="21600"/>
                  </a:cubicBezTo>
                  <a:cubicBezTo>
                    <a:pt x="21637" y="33529"/>
                    <a:pt x="11966" y="43200"/>
                    <a:pt x="37" y="43200"/>
                  </a:cubicBezTo>
                  <a:cubicBezTo>
                    <a:pt x="24" y="43200"/>
                    <a:pt x="12" y="43199"/>
                    <a:pt x="-1" y="43199"/>
                  </a:cubicBezTo>
                </a:path>
                <a:path w="21637" h="43200" stroke="0" extrusionOk="0">
                  <a:moveTo>
                    <a:pt x="36" y="0"/>
                  </a:moveTo>
                  <a:cubicBezTo>
                    <a:pt x="11966" y="0"/>
                    <a:pt x="21637" y="9670"/>
                    <a:pt x="21637" y="21600"/>
                  </a:cubicBezTo>
                  <a:cubicBezTo>
                    <a:pt x="21637" y="33529"/>
                    <a:pt x="11966" y="43200"/>
                    <a:pt x="37" y="43200"/>
                  </a:cubicBezTo>
                  <a:cubicBezTo>
                    <a:pt x="24" y="43200"/>
                    <a:pt x="12" y="43199"/>
                    <a:pt x="-1" y="43199"/>
                  </a:cubicBezTo>
                  <a:lnTo>
                    <a:pt x="37" y="21600"/>
                  </a:lnTo>
                  <a:lnTo>
                    <a:pt x="36"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38" name="Line 37"/>
            <p:cNvSpPr>
              <a:spLocks noChangeShapeType="1"/>
            </p:cNvSpPr>
            <p:nvPr/>
          </p:nvSpPr>
          <p:spPr bwMode="auto">
            <a:xfrm>
              <a:off x="2016" y="1968"/>
              <a:ext cx="0" cy="1344"/>
            </a:xfrm>
            <a:prstGeom prst="line">
              <a:avLst/>
            </a:prstGeom>
            <a:noFill/>
            <a:ln w="9525">
              <a:solidFill>
                <a:srgbClr val="13D92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grpSp>
      <p:grpSp>
        <p:nvGrpSpPr>
          <p:cNvPr id="41" name="Group 38"/>
          <p:cNvGrpSpPr>
            <a:grpSpLocks/>
          </p:cNvGrpSpPr>
          <p:nvPr/>
        </p:nvGrpSpPr>
        <p:grpSpPr bwMode="auto">
          <a:xfrm>
            <a:off x="5867400" y="2057400"/>
            <a:ext cx="1279525" cy="3505200"/>
            <a:chOff x="3888" y="1536"/>
            <a:chExt cx="806" cy="2208"/>
          </a:xfrm>
        </p:grpSpPr>
        <p:sp>
          <p:nvSpPr>
            <p:cNvPr id="42" name="Arc 39"/>
            <p:cNvSpPr>
              <a:spLocks/>
            </p:cNvSpPr>
            <p:nvPr/>
          </p:nvSpPr>
          <p:spPr bwMode="auto">
            <a:xfrm flipH="1">
              <a:off x="4010" y="1632"/>
              <a:ext cx="108" cy="192"/>
            </a:xfrm>
            <a:custGeom>
              <a:avLst/>
              <a:gdLst>
                <a:gd name="T0" fmla="*/ 0 w 24199"/>
                <a:gd name="T1" fmla="*/ 0 h 43200"/>
                <a:gd name="T2" fmla="*/ 0 w 24199"/>
                <a:gd name="T3" fmla="*/ 0 h 43200"/>
                <a:gd name="T4" fmla="*/ 0 w 24199"/>
                <a:gd name="T5" fmla="*/ 0 h 43200"/>
                <a:gd name="T6" fmla="*/ 0 60000 65536"/>
                <a:gd name="T7" fmla="*/ 0 60000 65536"/>
                <a:gd name="T8" fmla="*/ 0 60000 65536"/>
                <a:gd name="T9" fmla="*/ 0 w 24199"/>
                <a:gd name="T10" fmla="*/ 0 h 43200"/>
                <a:gd name="T11" fmla="*/ 24199 w 24199"/>
                <a:gd name="T12" fmla="*/ 43200 h 43200"/>
              </a:gdLst>
              <a:ahLst/>
              <a:cxnLst>
                <a:cxn ang="T6">
                  <a:pos x="T0" y="T1"/>
                </a:cxn>
                <a:cxn ang="T7">
                  <a:pos x="T2" y="T3"/>
                </a:cxn>
                <a:cxn ang="T8">
                  <a:pos x="T4" y="T5"/>
                </a:cxn>
              </a:cxnLst>
              <a:rect l="T9" t="T10" r="T11" b="T12"/>
              <a:pathLst>
                <a:path w="24199" h="43200" fill="none" extrusionOk="0">
                  <a:moveTo>
                    <a:pt x="2598" y="0"/>
                  </a:moveTo>
                  <a:cubicBezTo>
                    <a:pt x="14528" y="0"/>
                    <a:pt x="24199" y="9670"/>
                    <a:pt x="24199" y="21600"/>
                  </a:cubicBezTo>
                  <a:cubicBezTo>
                    <a:pt x="24199" y="33529"/>
                    <a:pt x="14528" y="43200"/>
                    <a:pt x="2599" y="43200"/>
                  </a:cubicBezTo>
                  <a:cubicBezTo>
                    <a:pt x="1730" y="43200"/>
                    <a:pt x="862" y="43147"/>
                    <a:pt x="-1" y="43043"/>
                  </a:cubicBezTo>
                </a:path>
                <a:path w="24199" h="43200" stroke="0" extrusionOk="0">
                  <a:moveTo>
                    <a:pt x="2598" y="0"/>
                  </a:moveTo>
                  <a:cubicBezTo>
                    <a:pt x="14528" y="0"/>
                    <a:pt x="24199" y="9670"/>
                    <a:pt x="24199" y="21600"/>
                  </a:cubicBezTo>
                  <a:cubicBezTo>
                    <a:pt x="24199" y="33529"/>
                    <a:pt x="14528" y="43200"/>
                    <a:pt x="2599" y="43200"/>
                  </a:cubicBezTo>
                  <a:cubicBezTo>
                    <a:pt x="1730" y="43200"/>
                    <a:pt x="862" y="43147"/>
                    <a:pt x="-1" y="43043"/>
                  </a:cubicBezTo>
                  <a:lnTo>
                    <a:pt x="2599" y="21600"/>
                  </a:lnTo>
                  <a:lnTo>
                    <a:pt x="2598"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43" name="Arc 40"/>
            <p:cNvSpPr>
              <a:spLocks/>
            </p:cNvSpPr>
            <p:nvPr/>
          </p:nvSpPr>
          <p:spPr bwMode="auto">
            <a:xfrm flipH="1">
              <a:off x="3888" y="1536"/>
              <a:ext cx="134" cy="336"/>
            </a:xfrm>
            <a:custGeom>
              <a:avLst/>
              <a:gdLst>
                <a:gd name="T0" fmla="*/ 0 w 21637"/>
                <a:gd name="T1" fmla="*/ 0 h 43200"/>
                <a:gd name="T2" fmla="*/ 0 w 21637"/>
                <a:gd name="T3" fmla="*/ 0 h 43200"/>
                <a:gd name="T4" fmla="*/ 0 w 21637"/>
                <a:gd name="T5" fmla="*/ 0 h 43200"/>
                <a:gd name="T6" fmla="*/ 0 60000 65536"/>
                <a:gd name="T7" fmla="*/ 0 60000 65536"/>
                <a:gd name="T8" fmla="*/ 0 60000 65536"/>
                <a:gd name="T9" fmla="*/ 0 w 21637"/>
                <a:gd name="T10" fmla="*/ 0 h 43200"/>
                <a:gd name="T11" fmla="*/ 21637 w 21637"/>
                <a:gd name="T12" fmla="*/ 43200 h 43200"/>
              </a:gdLst>
              <a:ahLst/>
              <a:cxnLst>
                <a:cxn ang="T6">
                  <a:pos x="T0" y="T1"/>
                </a:cxn>
                <a:cxn ang="T7">
                  <a:pos x="T2" y="T3"/>
                </a:cxn>
                <a:cxn ang="T8">
                  <a:pos x="T4" y="T5"/>
                </a:cxn>
              </a:cxnLst>
              <a:rect l="T9" t="T10" r="T11" b="T12"/>
              <a:pathLst>
                <a:path w="21637" h="43200" fill="none" extrusionOk="0">
                  <a:moveTo>
                    <a:pt x="36" y="0"/>
                  </a:moveTo>
                  <a:cubicBezTo>
                    <a:pt x="11966" y="0"/>
                    <a:pt x="21637" y="9670"/>
                    <a:pt x="21637" y="21600"/>
                  </a:cubicBezTo>
                  <a:cubicBezTo>
                    <a:pt x="21637" y="33529"/>
                    <a:pt x="11966" y="43200"/>
                    <a:pt x="37" y="43200"/>
                  </a:cubicBezTo>
                  <a:cubicBezTo>
                    <a:pt x="24" y="43200"/>
                    <a:pt x="12" y="43199"/>
                    <a:pt x="-1" y="43199"/>
                  </a:cubicBezTo>
                </a:path>
                <a:path w="21637" h="43200" stroke="0" extrusionOk="0">
                  <a:moveTo>
                    <a:pt x="36" y="0"/>
                  </a:moveTo>
                  <a:cubicBezTo>
                    <a:pt x="11966" y="0"/>
                    <a:pt x="21637" y="9670"/>
                    <a:pt x="21637" y="21600"/>
                  </a:cubicBezTo>
                  <a:cubicBezTo>
                    <a:pt x="21637" y="33529"/>
                    <a:pt x="11966" y="43200"/>
                    <a:pt x="37" y="43200"/>
                  </a:cubicBezTo>
                  <a:cubicBezTo>
                    <a:pt x="24" y="43200"/>
                    <a:pt x="12" y="43199"/>
                    <a:pt x="-1" y="43199"/>
                  </a:cubicBezTo>
                  <a:lnTo>
                    <a:pt x="37" y="21600"/>
                  </a:lnTo>
                  <a:lnTo>
                    <a:pt x="36"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grpSp>
          <p:nvGrpSpPr>
            <p:cNvPr id="44" name="Group 41"/>
            <p:cNvGrpSpPr>
              <a:grpSpLocks/>
            </p:cNvGrpSpPr>
            <p:nvPr/>
          </p:nvGrpSpPr>
          <p:grpSpPr bwMode="auto">
            <a:xfrm>
              <a:off x="4062" y="1672"/>
              <a:ext cx="632" cy="2072"/>
              <a:chOff x="4062" y="1672"/>
              <a:chExt cx="632" cy="2072"/>
            </a:xfrm>
          </p:grpSpPr>
          <p:sp>
            <p:nvSpPr>
              <p:cNvPr id="45" name="AutoShape 42"/>
              <p:cNvSpPr>
                <a:spLocks noChangeArrowheads="1"/>
              </p:cNvSpPr>
              <p:nvPr/>
            </p:nvSpPr>
            <p:spPr bwMode="auto">
              <a:xfrm rot="16200000" flipH="1">
                <a:off x="4226" y="1644"/>
                <a:ext cx="96" cy="16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13D921"/>
              </a:solidFill>
              <a:ln w="9525">
                <a:solidFill>
                  <a:schemeClr val="tx1"/>
                </a:solidFill>
                <a:miter lim="800000"/>
                <a:headEnd/>
                <a:tailEnd/>
              </a:ln>
            </p:spPr>
            <p:txBody>
              <a:bodyPr wrap="none" anchor="ctr"/>
              <a:lstStyle/>
              <a:p>
                <a:endParaRPr lang="fr-FR"/>
              </a:p>
            </p:txBody>
          </p:sp>
          <p:sp>
            <p:nvSpPr>
              <p:cNvPr id="46" name="Oval 43"/>
              <p:cNvSpPr>
                <a:spLocks noChangeArrowheads="1"/>
              </p:cNvSpPr>
              <p:nvPr/>
            </p:nvSpPr>
            <p:spPr bwMode="auto">
              <a:xfrm flipH="1">
                <a:off x="4166" y="1680"/>
                <a:ext cx="48" cy="96"/>
              </a:xfrm>
              <a:prstGeom prst="ellipse">
                <a:avLst/>
              </a:prstGeom>
              <a:solidFill>
                <a:srgbClr val="13D921"/>
              </a:solidFill>
              <a:ln w="9525">
                <a:solidFill>
                  <a:schemeClr val="tx1"/>
                </a:solidFill>
                <a:round/>
                <a:headEnd/>
                <a:tailEnd/>
              </a:ln>
            </p:spPr>
            <p:txBody>
              <a:bodyPr wrap="none" anchor="ctr"/>
              <a:lstStyle>
                <a:lvl1pPr>
                  <a:defRPr sz="3200">
                    <a:solidFill>
                      <a:schemeClr val="tx1"/>
                    </a:solidFill>
                    <a:latin typeface="KARINE" pitchFamily="2" charset="0"/>
                  </a:defRPr>
                </a:lvl1pPr>
                <a:lvl2pPr marL="742950" indent="-285750">
                  <a:defRPr sz="3200">
                    <a:solidFill>
                      <a:schemeClr val="tx1"/>
                    </a:solidFill>
                    <a:latin typeface="KARINE" pitchFamily="2" charset="0"/>
                  </a:defRPr>
                </a:lvl2pPr>
                <a:lvl3pPr marL="1143000" indent="-228600">
                  <a:defRPr sz="3200">
                    <a:solidFill>
                      <a:schemeClr val="tx1"/>
                    </a:solidFill>
                    <a:latin typeface="KARINE" pitchFamily="2" charset="0"/>
                  </a:defRPr>
                </a:lvl3pPr>
                <a:lvl4pPr marL="1600200" indent="-228600">
                  <a:defRPr sz="3200">
                    <a:solidFill>
                      <a:schemeClr val="tx1"/>
                    </a:solidFill>
                    <a:latin typeface="KARINE" pitchFamily="2" charset="0"/>
                  </a:defRPr>
                </a:lvl4pPr>
                <a:lvl5pPr marL="2057400" indent="-228600">
                  <a:defRPr sz="3200">
                    <a:solidFill>
                      <a:schemeClr val="tx1"/>
                    </a:solidFill>
                    <a:latin typeface="KARINE" pitchFamily="2" charset="0"/>
                  </a:defRPr>
                </a:lvl5pPr>
                <a:lvl6pPr marL="2514600" indent="-228600" algn="ctr" eaLnBrk="0" fontAlgn="base" hangingPunct="0">
                  <a:spcBef>
                    <a:spcPct val="0"/>
                  </a:spcBef>
                  <a:spcAft>
                    <a:spcPct val="0"/>
                  </a:spcAft>
                  <a:defRPr sz="3200">
                    <a:solidFill>
                      <a:schemeClr val="tx1"/>
                    </a:solidFill>
                    <a:latin typeface="KARINE" pitchFamily="2" charset="0"/>
                  </a:defRPr>
                </a:lvl6pPr>
                <a:lvl7pPr marL="2971800" indent="-228600" algn="ctr" eaLnBrk="0" fontAlgn="base" hangingPunct="0">
                  <a:spcBef>
                    <a:spcPct val="0"/>
                  </a:spcBef>
                  <a:spcAft>
                    <a:spcPct val="0"/>
                  </a:spcAft>
                  <a:defRPr sz="3200">
                    <a:solidFill>
                      <a:schemeClr val="tx1"/>
                    </a:solidFill>
                    <a:latin typeface="KARINE" pitchFamily="2" charset="0"/>
                  </a:defRPr>
                </a:lvl7pPr>
                <a:lvl8pPr marL="3429000" indent="-228600" algn="ctr" eaLnBrk="0" fontAlgn="base" hangingPunct="0">
                  <a:spcBef>
                    <a:spcPct val="0"/>
                  </a:spcBef>
                  <a:spcAft>
                    <a:spcPct val="0"/>
                  </a:spcAft>
                  <a:defRPr sz="3200">
                    <a:solidFill>
                      <a:schemeClr val="tx1"/>
                    </a:solidFill>
                    <a:latin typeface="KARINE" pitchFamily="2" charset="0"/>
                  </a:defRPr>
                </a:lvl8pPr>
                <a:lvl9pPr marL="3886200" indent="-228600" algn="ctr" eaLnBrk="0" fontAlgn="base" hangingPunct="0">
                  <a:spcBef>
                    <a:spcPct val="0"/>
                  </a:spcBef>
                  <a:spcAft>
                    <a:spcPct val="0"/>
                  </a:spcAft>
                  <a:defRPr sz="3200">
                    <a:solidFill>
                      <a:schemeClr val="tx1"/>
                    </a:solidFill>
                    <a:latin typeface="KARINE" pitchFamily="2" charset="0"/>
                  </a:defRPr>
                </a:lvl9pPr>
              </a:lstStyle>
              <a:p>
                <a:endParaRPr lang="en-GB" altLang="en-US"/>
              </a:p>
            </p:txBody>
          </p:sp>
          <p:sp>
            <p:nvSpPr>
              <p:cNvPr id="47" name="Freeform 44"/>
              <p:cNvSpPr>
                <a:spLocks/>
              </p:cNvSpPr>
              <p:nvPr/>
            </p:nvSpPr>
            <p:spPr bwMode="auto">
              <a:xfrm flipH="1">
                <a:off x="4062" y="1920"/>
                <a:ext cx="632" cy="196"/>
              </a:xfrm>
              <a:custGeom>
                <a:avLst/>
                <a:gdLst>
                  <a:gd name="T0" fmla="*/ 0 w 1089"/>
                  <a:gd name="T1" fmla="*/ 6 h 236"/>
                  <a:gd name="T2" fmla="*/ 5 w 1089"/>
                  <a:gd name="T3" fmla="*/ 47 h 236"/>
                  <a:gd name="T4" fmla="*/ 39 w 1089"/>
                  <a:gd name="T5" fmla="*/ 108 h 236"/>
                  <a:gd name="T6" fmla="*/ 51 w 1089"/>
                  <a:gd name="T7" fmla="*/ 112 h 236"/>
                  <a:gd name="T8" fmla="*/ 88 w 1089"/>
                  <a:gd name="T9" fmla="*/ 108 h 236"/>
                  <a:gd name="T10" fmla="*/ 114 w 1089"/>
                  <a:gd name="T11" fmla="*/ 43 h 236"/>
                  <a:gd name="T12" fmla="*/ 121 w 1089"/>
                  <a:gd name="T13" fmla="*/ 17 h 236"/>
                  <a:gd name="T14" fmla="*/ 123 w 1089"/>
                  <a:gd name="T15" fmla="*/ 10 h 236"/>
                  <a:gd name="T16" fmla="*/ 0 w 1089"/>
                  <a:gd name="T17" fmla="*/ 6 h 2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89"/>
                  <a:gd name="T28" fmla="*/ 0 h 236"/>
                  <a:gd name="T29" fmla="*/ 1089 w 1089"/>
                  <a:gd name="T30" fmla="*/ 236 h 2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89" h="236">
                    <a:moveTo>
                      <a:pt x="0" y="12"/>
                    </a:moveTo>
                    <a:cubicBezTo>
                      <a:pt x="13" y="41"/>
                      <a:pt x="25" y="71"/>
                      <a:pt x="40" y="100"/>
                    </a:cubicBezTo>
                    <a:cubicBezTo>
                      <a:pt x="101" y="223"/>
                      <a:pt x="221" y="212"/>
                      <a:pt x="344" y="228"/>
                    </a:cubicBezTo>
                    <a:cubicBezTo>
                      <a:pt x="378" y="232"/>
                      <a:pt x="413" y="233"/>
                      <a:pt x="448" y="236"/>
                    </a:cubicBezTo>
                    <a:cubicBezTo>
                      <a:pt x="557" y="233"/>
                      <a:pt x="666" y="232"/>
                      <a:pt x="776" y="228"/>
                    </a:cubicBezTo>
                    <a:cubicBezTo>
                      <a:pt x="902" y="222"/>
                      <a:pt x="911" y="150"/>
                      <a:pt x="1000" y="92"/>
                    </a:cubicBezTo>
                    <a:cubicBezTo>
                      <a:pt x="1018" y="63"/>
                      <a:pt x="1031" y="46"/>
                      <a:pt x="1064" y="36"/>
                    </a:cubicBezTo>
                    <a:cubicBezTo>
                      <a:pt x="1089" y="10"/>
                      <a:pt x="1088" y="0"/>
                      <a:pt x="1088" y="20"/>
                    </a:cubicBezTo>
                    <a:lnTo>
                      <a:pt x="0" y="12"/>
                    </a:lnTo>
                    <a:close/>
                  </a:path>
                </a:pathLst>
              </a:custGeom>
              <a:solidFill>
                <a:srgbClr val="13D921"/>
              </a:solidFill>
              <a:ln w="9525">
                <a:solidFill>
                  <a:schemeClr val="tx1"/>
                </a:solidFill>
                <a:round/>
                <a:headEnd/>
                <a:tailEnd/>
              </a:ln>
            </p:spPr>
            <p:txBody>
              <a:bodyPr wrap="none" anchor="ctr"/>
              <a:lstStyle/>
              <a:p>
                <a:endParaRPr lang="fr-FR"/>
              </a:p>
            </p:txBody>
          </p:sp>
          <p:sp>
            <p:nvSpPr>
              <p:cNvPr id="48" name="Freeform 45"/>
              <p:cNvSpPr>
                <a:spLocks/>
              </p:cNvSpPr>
              <p:nvPr/>
            </p:nvSpPr>
            <p:spPr bwMode="auto">
              <a:xfrm flipH="1">
                <a:off x="4342" y="1776"/>
                <a:ext cx="160" cy="173"/>
              </a:xfrm>
              <a:custGeom>
                <a:avLst/>
                <a:gdLst>
                  <a:gd name="T0" fmla="*/ 6 w 160"/>
                  <a:gd name="T1" fmla="*/ 144 h 173"/>
                  <a:gd name="T2" fmla="*/ 22 w 160"/>
                  <a:gd name="T3" fmla="*/ 40 h 173"/>
                  <a:gd name="T4" fmla="*/ 86 w 160"/>
                  <a:gd name="T5" fmla="*/ 0 h 173"/>
                  <a:gd name="T6" fmla="*/ 142 w 160"/>
                  <a:gd name="T7" fmla="*/ 32 h 173"/>
                  <a:gd name="T8" fmla="*/ 158 w 160"/>
                  <a:gd name="T9" fmla="*/ 80 h 173"/>
                  <a:gd name="T10" fmla="*/ 150 w 160"/>
                  <a:gd name="T11" fmla="*/ 160 h 173"/>
                  <a:gd name="T12" fmla="*/ 126 w 160"/>
                  <a:gd name="T13" fmla="*/ 152 h 173"/>
                  <a:gd name="T14" fmla="*/ 46 w 160"/>
                  <a:gd name="T15" fmla="*/ 168 h 173"/>
                  <a:gd name="T16" fmla="*/ 6 w 160"/>
                  <a:gd name="T17" fmla="*/ 144 h 1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0"/>
                  <a:gd name="T28" fmla="*/ 0 h 173"/>
                  <a:gd name="T29" fmla="*/ 160 w 160"/>
                  <a:gd name="T30" fmla="*/ 173 h 1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0" h="173">
                    <a:moveTo>
                      <a:pt x="6" y="144"/>
                    </a:moveTo>
                    <a:cubicBezTo>
                      <a:pt x="12" y="109"/>
                      <a:pt x="12" y="73"/>
                      <a:pt x="22" y="40"/>
                    </a:cubicBezTo>
                    <a:cubicBezTo>
                      <a:pt x="28" y="15"/>
                      <a:pt x="86" y="0"/>
                      <a:pt x="86" y="0"/>
                    </a:cubicBezTo>
                    <a:cubicBezTo>
                      <a:pt x="113" y="6"/>
                      <a:pt x="126" y="4"/>
                      <a:pt x="142" y="32"/>
                    </a:cubicBezTo>
                    <a:cubicBezTo>
                      <a:pt x="150" y="46"/>
                      <a:pt x="158" y="80"/>
                      <a:pt x="158" y="80"/>
                    </a:cubicBezTo>
                    <a:cubicBezTo>
                      <a:pt x="155" y="106"/>
                      <a:pt x="160" y="135"/>
                      <a:pt x="150" y="160"/>
                    </a:cubicBezTo>
                    <a:cubicBezTo>
                      <a:pt x="146" y="167"/>
                      <a:pt x="134" y="152"/>
                      <a:pt x="126" y="152"/>
                    </a:cubicBezTo>
                    <a:cubicBezTo>
                      <a:pt x="106" y="152"/>
                      <a:pt x="67" y="162"/>
                      <a:pt x="46" y="168"/>
                    </a:cubicBezTo>
                    <a:cubicBezTo>
                      <a:pt x="0" y="158"/>
                      <a:pt x="6" y="173"/>
                      <a:pt x="6" y="144"/>
                    </a:cubicBezTo>
                    <a:close/>
                  </a:path>
                </a:pathLst>
              </a:custGeom>
              <a:solidFill>
                <a:srgbClr val="13D921"/>
              </a:solidFill>
              <a:ln w="9525">
                <a:solidFill>
                  <a:schemeClr val="tx1"/>
                </a:solidFill>
                <a:round/>
                <a:headEnd/>
                <a:tailEnd/>
              </a:ln>
            </p:spPr>
            <p:txBody>
              <a:bodyPr wrap="none" anchor="ctr"/>
              <a:lstStyle/>
              <a:p>
                <a:endParaRPr lang="fr-FR"/>
              </a:p>
            </p:txBody>
          </p:sp>
          <p:sp>
            <p:nvSpPr>
              <p:cNvPr id="49" name="Oval 46"/>
              <p:cNvSpPr>
                <a:spLocks noChangeArrowheads="1"/>
              </p:cNvSpPr>
              <p:nvPr/>
            </p:nvSpPr>
            <p:spPr bwMode="auto">
              <a:xfrm flipH="1">
                <a:off x="4344" y="1672"/>
                <a:ext cx="96" cy="96"/>
              </a:xfrm>
              <a:prstGeom prst="ellipse">
                <a:avLst/>
              </a:prstGeom>
              <a:solidFill>
                <a:srgbClr val="13D921"/>
              </a:solidFill>
              <a:ln w="9525">
                <a:solidFill>
                  <a:schemeClr val="tx1"/>
                </a:solidFill>
                <a:round/>
                <a:headEnd/>
                <a:tailEnd/>
              </a:ln>
            </p:spPr>
            <p:txBody>
              <a:bodyPr wrap="none" anchor="ctr"/>
              <a:lstStyle>
                <a:lvl1pPr>
                  <a:defRPr sz="3200">
                    <a:solidFill>
                      <a:schemeClr val="tx1"/>
                    </a:solidFill>
                    <a:latin typeface="KARINE" pitchFamily="2" charset="0"/>
                  </a:defRPr>
                </a:lvl1pPr>
                <a:lvl2pPr marL="742950" indent="-285750">
                  <a:defRPr sz="3200">
                    <a:solidFill>
                      <a:schemeClr val="tx1"/>
                    </a:solidFill>
                    <a:latin typeface="KARINE" pitchFamily="2" charset="0"/>
                  </a:defRPr>
                </a:lvl2pPr>
                <a:lvl3pPr marL="1143000" indent="-228600">
                  <a:defRPr sz="3200">
                    <a:solidFill>
                      <a:schemeClr val="tx1"/>
                    </a:solidFill>
                    <a:latin typeface="KARINE" pitchFamily="2" charset="0"/>
                  </a:defRPr>
                </a:lvl3pPr>
                <a:lvl4pPr marL="1600200" indent="-228600">
                  <a:defRPr sz="3200">
                    <a:solidFill>
                      <a:schemeClr val="tx1"/>
                    </a:solidFill>
                    <a:latin typeface="KARINE" pitchFamily="2" charset="0"/>
                  </a:defRPr>
                </a:lvl4pPr>
                <a:lvl5pPr marL="2057400" indent="-228600">
                  <a:defRPr sz="3200">
                    <a:solidFill>
                      <a:schemeClr val="tx1"/>
                    </a:solidFill>
                    <a:latin typeface="KARINE" pitchFamily="2" charset="0"/>
                  </a:defRPr>
                </a:lvl5pPr>
                <a:lvl6pPr marL="2514600" indent="-228600" algn="ctr" eaLnBrk="0" fontAlgn="base" hangingPunct="0">
                  <a:spcBef>
                    <a:spcPct val="0"/>
                  </a:spcBef>
                  <a:spcAft>
                    <a:spcPct val="0"/>
                  </a:spcAft>
                  <a:defRPr sz="3200">
                    <a:solidFill>
                      <a:schemeClr val="tx1"/>
                    </a:solidFill>
                    <a:latin typeface="KARINE" pitchFamily="2" charset="0"/>
                  </a:defRPr>
                </a:lvl6pPr>
                <a:lvl7pPr marL="2971800" indent="-228600" algn="ctr" eaLnBrk="0" fontAlgn="base" hangingPunct="0">
                  <a:spcBef>
                    <a:spcPct val="0"/>
                  </a:spcBef>
                  <a:spcAft>
                    <a:spcPct val="0"/>
                  </a:spcAft>
                  <a:defRPr sz="3200">
                    <a:solidFill>
                      <a:schemeClr val="tx1"/>
                    </a:solidFill>
                    <a:latin typeface="KARINE" pitchFamily="2" charset="0"/>
                  </a:defRPr>
                </a:lvl7pPr>
                <a:lvl8pPr marL="3429000" indent="-228600" algn="ctr" eaLnBrk="0" fontAlgn="base" hangingPunct="0">
                  <a:spcBef>
                    <a:spcPct val="0"/>
                  </a:spcBef>
                  <a:spcAft>
                    <a:spcPct val="0"/>
                  </a:spcAft>
                  <a:defRPr sz="3200">
                    <a:solidFill>
                      <a:schemeClr val="tx1"/>
                    </a:solidFill>
                    <a:latin typeface="KARINE" pitchFamily="2" charset="0"/>
                  </a:defRPr>
                </a:lvl8pPr>
                <a:lvl9pPr marL="3886200" indent="-228600" algn="ctr" eaLnBrk="0" fontAlgn="base" hangingPunct="0">
                  <a:spcBef>
                    <a:spcPct val="0"/>
                  </a:spcBef>
                  <a:spcAft>
                    <a:spcPct val="0"/>
                  </a:spcAft>
                  <a:defRPr sz="3200">
                    <a:solidFill>
                      <a:schemeClr val="tx1"/>
                    </a:solidFill>
                    <a:latin typeface="KARINE" pitchFamily="2" charset="0"/>
                  </a:defRPr>
                </a:lvl9pPr>
              </a:lstStyle>
              <a:p>
                <a:endParaRPr lang="en-GB" altLang="en-US"/>
              </a:p>
            </p:txBody>
          </p:sp>
          <p:sp>
            <p:nvSpPr>
              <p:cNvPr id="50" name="Line 47"/>
              <p:cNvSpPr>
                <a:spLocks noChangeShapeType="1"/>
              </p:cNvSpPr>
              <p:nvPr/>
            </p:nvSpPr>
            <p:spPr bwMode="auto">
              <a:xfrm>
                <a:off x="4320" y="1920"/>
                <a:ext cx="0" cy="1824"/>
              </a:xfrm>
              <a:prstGeom prst="line">
                <a:avLst/>
              </a:prstGeom>
              <a:noFill/>
              <a:ln w="9525">
                <a:solidFill>
                  <a:srgbClr val="13D92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grpSp>
      </p:grpSp>
      <p:grpSp>
        <p:nvGrpSpPr>
          <p:cNvPr id="51" name="Group 48"/>
          <p:cNvGrpSpPr>
            <a:grpSpLocks/>
          </p:cNvGrpSpPr>
          <p:nvPr/>
        </p:nvGrpSpPr>
        <p:grpSpPr bwMode="auto">
          <a:xfrm>
            <a:off x="4953000" y="2133600"/>
            <a:ext cx="1279525" cy="2514600"/>
            <a:chOff x="3312" y="1584"/>
            <a:chExt cx="806" cy="1584"/>
          </a:xfrm>
        </p:grpSpPr>
        <p:sp>
          <p:nvSpPr>
            <p:cNvPr id="52" name="Arc 49"/>
            <p:cNvSpPr>
              <a:spLocks/>
            </p:cNvSpPr>
            <p:nvPr/>
          </p:nvSpPr>
          <p:spPr bwMode="auto">
            <a:xfrm>
              <a:off x="3888" y="1680"/>
              <a:ext cx="108" cy="192"/>
            </a:xfrm>
            <a:custGeom>
              <a:avLst/>
              <a:gdLst>
                <a:gd name="T0" fmla="*/ 0 w 24199"/>
                <a:gd name="T1" fmla="*/ 0 h 43200"/>
                <a:gd name="T2" fmla="*/ 0 w 24199"/>
                <a:gd name="T3" fmla="*/ 0 h 43200"/>
                <a:gd name="T4" fmla="*/ 0 w 24199"/>
                <a:gd name="T5" fmla="*/ 0 h 43200"/>
                <a:gd name="T6" fmla="*/ 0 60000 65536"/>
                <a:gd name="T7" fmla="*/ 0 60000 65536"/>
                <a:gd name="T8" fmla="*/ 0 60000 65536"/>
                <a:gd name="T9" fmla="*/ 0 w 24199"/>
                <a:gd name="T10" fmla="*/ 0 h 43200"/>
                <a:gd name="T11" fmla="*/ 24199 w 24199"/>
                <a:gd name="T12" fmla="*/ 43200 h 43200"/>
              </a:gdLst>
              <a:ahLst/>
              <a:cxnLst>
                <a:cxn ang="T6">
                  <a:pos x="T0" y="T1"/>
                </a:cxn>
                <a:cxn ang="T7">
                  <a:pos x="T2" y="T3"/>
                </a:cxn>
                <a:cxn ang="T8">
                  <a:pos x="T4" y="T5"/>
                </a:cxn>
              </a:cxnLst>
              <a:rect l="T9" t="T10" r="T11" b="T12"/>
              <a:pathLst>
                <a:path w="24199" h="43200" fill="none" extrusionOk="0">
                  <a:moveTo>
                    <a:pt x="2598" y="0"/>
                  </a:moveTo>
                  <a:cubicBezTo>
                    <a:pt x="14528" y="0"/>
                    <a:pt x="24199" y="9670"/>
                    <a:pt x="24199" y="21600"/>
                  </a:cubicBezTo>
                  <a:cubicBezTo>
                    <a:pt x="24199" y="33529"/>
                    <a:pt x="14528" y="43200"/>
                    <a:pt x="2599" y="43200"/>
                  </a:cubicBezTo>
                  <a:cubicBezTo>
                    <a:pt x="1730" y="43200"/>
                    <a:pt x="862" y="43147"/>
                    <a:pt x="-1" y="43043"/>
                  </a:cubicBezTo>
                </a:path>
                <a:path w="24199" h="43200" stroke="0" extrusionOk="0">
                  <a:moveTo>
                    <a:pt x="2598" y="0"/>
                  </a:moveTo>
                  <a:cubicBezTo>
                    <a:pt x="14528" y="0"/>
                    <a:pt x="24199" y="9670"/>
                    <a:pt x="24199" y="21600"/>
                  </a:cubicBezTo>
                  <a:cubicBezTo>
                    <a:pt x="24199" y="33529"/>
                    <a:pt x="14528" y="43200"/>
                    <a:pt x="2599" y="43200"/>
                  </a:cubicBezTo>
                  <a:cubicBezTo>
                    <a:pt x="1730" y="43200"/>
                    <a:pt x="862" y="43147"/>
                    <a:pt x="-1" y="43043"/>
                  </a:cubicBezTo>
                  <a:lnTo>
                    <a:pt x="2599" y="21600"/>
                  </a:lnTo>
                  <a:lnTo>
                    <a:pt x="2598"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53" name="Arc 50"/>
            <p:cNvSpPr>
              <a:spLocks/>
            </p:cNvSpPr>
            <p:nvPr/>
          </p:nvSpPr>
          <p:spPr bwMode="auto">
            <a:xfrm>
              <a:off x="3984" y="1584"/>
              <a:ext cx="134" cy="336"/>
            </a:xfrm>
            <a:custGeom>
              <a:avLst/>
              <a:gdLst>
                <a:gd name="T0" fmla="*/ 0 w 21637"/>
                <a:gd name="T1" fmla="*/ 0 h 43200"/>
                <a:gd name="T2" fmla="*/ 0 w 21637"/>
                <a:gd name="T3" fmla="*/ 0 h 43200"/>
                <a:gd name="T4" fmla="*/ 0 w 21637"/>
                <a:gd name="T5" fmla="*/ 0 h 43200"/>
                <a:gd name="T6" fmla="*/ 0 60000 65536"/>
                <a:gd name="T7" fmla="*/ 0 60000 65536"/>
                <a:gd name="T8" fmla="*/ 0 60000 65536"/>
                <a:gd name="T9" fmla="*/ 0 w 21637"/>
                <a:gd name="T10" fmla="*/ 0 h 43200"/>
                <a:gd name="T11" fmla="*/ 21637 w 21637"/>
                <a:gd name="T12" fmla="*/ 43200 h 43200"/>
              </a:gdLst>
              <a:ahLst/>
              <a:cxnLst>
                <a:cxn ang="T6">
                  <a:pos x="T0" y="T1"/>
                </a:cxn>
                <a:cxn ang="T7">
                  <a:pos x="T2" y="T3"/>
                </a:cxn>
                <a:cxn ang="T8">
                  <a:pos x="T4" y="T5"/>
                </a:cxn>
              </a:cxnLst>
              <a:rect l="T9" t="T10" r="T11" b="T12"/>
              <a:pathLst>
                <a:path w="21637" h="43200" fill="none" extrusionOk="0">
                  <a:moveTo>
                    <a:pt x="36" y="0"/>
                  </a:moveTo>
                  <a:cubicBezTo>
                    <a:pt x="11966" y="0"/>
                    <a:pt x="21637" y="9670"/>
                    <a:pt x="21637" y="21600"/>
                  </a:cubicBezTo>
                  <a:cubicBezTo>
                    <a:pt x="21637" y="33529"/>
                    <a:pt x="11966" y="43200"/>
                    <a:pt x="37" y="43200"/>
                  </a:cubicBezTo>
                  <a:cubicBezTo>
                    <a:pt x="24" y="43200"/>
                    <a:pt x="12" y="43199"/>
                    <a:pt x="-1" y="43199"/>
                  </a:cubicBezTo>
                </a:path>
                <a:path w="21637" h="43200" stroke="0" extrusionOk="0">
                  <a:moveTo>
                    <a:pt x="36" y="0"/>
                  </a:moveTo>
                  <a:cubicBezTo>
                    <a:pt x="11966" y="0"/>
                    <a:pt x="21637" y="9670"/>
                    <a:pt x="21637" y="21600"/>
                  </a:cubicBezTo>
                  <a:cubicBezTo>
                    <a:pt x="21637" y="33529"/>
                    <a:pt x="11966" y="43200"/>
                    <a:pt x="37" y="43200"/>
                  </a:cubicBezTo>
                  <a:cubicBezTo>
                    <a:pt x="24" y="43200"/>
                    <a:pt x="12" y="43199"/>
                    <a:pt x="-1" y="43199"/>
                  </a:cubicBezTo>
                  <a:lnTo>
                    <a:pt x="37" y="21600"/>
                  </a:lnTo>
                  <a:lnTo>
                    <a:pt x="36"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grpSp>
          <p:nvGrpSpPr>
            <p:cNvPr id="54" name="Group 51"/>
            <p:cNvGrpSpPr>
              <a:grpSpLocks/>
            </p:cNvGrpSpPr>
            <p:nvPr/>
          </p:nvGrpSpPr>
          <p:grpSpPr bwMode="auto">
            <a:xfrm>
              <a:off x="3312" y="1720"/>
              <a:ext cx="632" cy="1448"/>
              <a:chOff x="3312" y="1720"/>
              <a:chExt cx="632" cy="1448"/>
            </a:xfrm>
          </p:grpSpPr>
          <p:sp>
            <p:nvSpPr>
              <p:cNvPr id="55" name="AutoShape 52"/>
              <p:cNvSpPr>
                <a:spLocks noChangeArrowheads="1"/>
              </p:cNvSpPr>
              <p:nvPr/>
            </p:nvSpPr>
            <p:spPr bwMode="auto">
              <a:xfrm rot="5400000">
                <a:off x="3684" y="1692"/>
                <a:ext cx="96" cy="16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13D921"/>
              </a:solidFill>
              <a:ln w="9525">
                <a:solidFill>
                  <a:schemeClr val="tx1"/>
                </a:solidFill>
                <a:miter lim="800000"/>
                <a:headEnd/>
                <a:tailEnd/>
              </a:ln>
            </p:spPr>
            <p:txBody>
              <a:bodyPr wrap="none" anchor="ctr"/>
              <a:lstStyle/>
              <a:p>
                <a:endParaRPr lang="fr-FR"/>
              </a:p>
            </p:txBody>
          </p:sp>
          <p:sp>
            <p:nvSpPr>
              <p:cNvPr id="56" name="Oval 53"/>
              <p:cNvSpPr>
                <a:spLocks noChangeArrowheads="1"/>
              </p:cNvSpPr>
              <p:nvPr/>
            </p:nvSpPr>
            <p:spPr bwMode="auto">
              <a:xfrm>
                <a:off x="3792" y="1728"/>
                <a:ext cx="48" cy="96"/>
              </a:xfrm>
              <a:prstGeom prst="ellipse">
                <a:avLst/>
              </a:prstGeom>
              <a:solidFill>
                <a:srgbClr val="13D921"/>
              </a:solidFill>
              <a:ln w="9525">
                <a:solidFill>
                  <a:schemeClr val="tx1"/>
                </a:solidFill>
                <a:round/>
                <a:headEnd/>
                <a:tailEnd/>
              </a:ln>
            </p:spPr>
            <p:txBody>
              <a:bodyPr wrap="none" anchor="ctr"/>
              <a:lstStyle>
                <a:lvl1pPr>
                  <a:defRPr sz="3200">
                    <a:solidFill>
                      <a:schemeClr val="tx1"/>
                    </a:solidFill>
                    <a:latin typeface="KARINE" pitchFamily="2" charset="0"/>
                  </a:defRPr>
                </a:lvl1pPr>
                <a:lvl2pPr marL="742950" indent="-285750">
                  <a:defRPr sz="3200">
                    <a:solidFill>
                      <a:schemeClr val="tx1"/>
                    </a:solidFill>
                    <a:latin typeface="KARINE" pitchFamily="2" charset="0"/>
                  </a:defRPr>
                </a:lvl2pPr>
                <a:lvl3pPr marL="1143000" indent="-228600">
                  <a:defRPr sz="3200">
                    <a:solidFill>
                      <a:schemeClr val="tx1"/>
                    </a:solidFill>
                    <a:latin typeface="KARINE" pitchFamily="2" charset="0"/>
                  </a:defRPr>
                </a:lvl3pPr>
                <a:lvl4pPr marL="1600200" indent="-228600">
                  <a:defRPr sz="3200">
                    <a:solidFill>
                      <a:schemeClr val="tx1"/>
                    </a:solidFill>
                    <a:latin typeface="KARINE" pitchFamily="2" charset="0"/>
                  </a:defRPr>
                </a:lvl4pPr>
                <a:lvl5pPr marL="2057400" indent="-228600">
                  <a:defRPr sz="3200">
                    <a:solidFill>
                      <a:schemeClr val="tx1"/>
                    </a:solidFill>
                    <a:latin typeface="KARINE" pitchFamily="2" charset="0"/>
                  </a:defRPr>
                </a:lvl5pPr>
                <a:lvl6pPr marL="2514600" indent="-228600" algn="ctr" eaLnBrk="0" fontAlgn="base" hangingPunct="0">
                  <a:spcBef>
                    <a:spcPct val="0"/>
                  </a:spcBef>
                  <a:spcAft>
                    <a:spcPct val="0"/>
                  </a:spcAft>
                  <a:defRPr sz="3200">
                    <a:solidFill>
                      <a:schemeClr val="tx1"/>
                    </a:solidFill>
                    <a:latin typeface="KARINE" pitchFamily="2" charset="0"/>
                  </a:defRPr>
                </a:lvl6pPr>
                <a:lvl7pPr marL="2971800" indent="-228600" algn="ctr" eaLnBrk="0" fontAlgn="base" hangingPunct="0">
                  <a:spcBef>
                    <a:spcPct val="0"/>
                  </a:spcBef>
                  <a:spcAft>
                    <a:spcPct val="0"/>
                  </a:spcAft>
                  <a:defRPr sz="3200">
                    <a:solidFill>
                      <a:schemeClr val="tx1"/>
                    </a:solidFill>
                    <a:latin typeface="KARINE" pitchFamily="2" charset="0"/>
                  </a:defRPr>
                </a:lvl7pPr>
                <a:lvl8pPr marL="3429000" indent="-228600" algn="ctr" eaLnBrk="0" fontAlgn="base" hangingPunct="0">
                  <a:spcBef>
                    <a:spcPct val="0"/>
                  </a:spcBef>
                  <a:spcAft>
                    <a:spcPct val="0"/>
                  </a:spcAft>
                  <a:defRPr sz="3200">
                    <a:solidFill>
                      <a:schemeClr val="tx1"/>
                    </a:solidFill>
                    <a:latin typeface="KARINE" pitchFamily="2" charset="0"/>
                  </a:defRPr>
                </a:lvl8pPr>
                <a:lvl9pPr marL="3886200" indent="-228600" algn="ctr" eaLnBrk="0" fontAlgn="base" hangingPunct="0">
                  <a:spcBef>
                    <a:spcPct val="0"/>
                  </a:spcBef>
                  <a:spcAft>
                    <a:spcPct val="0"/>
                  </a:spcAft>
                  <a:defRPr sz="3200">
                    <a:solidFill>
                      <a:schemeClr val="tx1"/>
                    </a:solidFill>
                    <a:latin typeface="KARINE" pitchFamily="2" charset="0"/>
                  </a:defRPr>
                </a:lvl9pPr>
              </a:lstStyle>
              <a:p>
                <a:endParaRPr lang="en-GB" altLang="en-US"/>
              </a:p>
            </p:txBody>
          </p:sp>
          <p:sp>
            <p:nvSpPr>
              <p:cNvPr id="57" name="Freeform 54"/>
              <p:cNvSpPr>
                <a:spLocks/>
              </p:cNvSpPr>
              <p:nvPr/>
            </p:nvSpPr>
            <p:spPr bwMode="auto">
              <a:xfrm>
                <a:off x="3312" y="1968"/>
                <a:ext cx="632" cy="196"/>
              </a:xfrm>
              <a:custGeom>
                <a:avLst/>
                <a:gdLst>
                  <a:gd name="T0" fmla="*/ 0 w 1089"/>
                  <a:gd name="T1" fmla="*/ 6 h 236"/>
                  <a:gd name="T2" fmla="*/ 5 w 1089"/>
                  <a:gd name="T3" fmla="*/ 47 h 236"/>
                  <a:gd name="T4" fmla="*/ 39 w 1089"/>
                  <a:gd name="T5" fmla="*/ 108 h 236"/>
                  <a:gd name="T6" fmla="*/ 51 w 1089"/>
                  <a:gd name="T7" fmla="*/ 112 h 236"/>
                  <a:gd name="T8" fmla="*/ 88 w 1089"/>
                  <a:gd name="T9" fmla="*/ 108 h 236"/>
                  <a:gd name="T10" fmla="*/ 114 w 1089"/>
                  <a:gd name="T11" fmla="*/ 43 h 236"/>
                  <a:gd name="T12" fmla="*/ 121 w 1089"/>
                  <a:gd name="T13" fmla="*/ 17 h 236"/>
                  <a:gd name="T14" fmla="*/ 123 w 1089"/>
                  <a:gd name="T15" fmla="*/ 10 h 236"/>
                  <a:gd name="T16" fmla="*/ 0 w 1089"/>
                  <a:gd name="T17" fmla="*/ 6 h 2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89"/>
                  <a:gd name="T28" fmla="*/ 0 h 236"/>
                  <a:gd name="T29" fmla="*/ 1089 w 1089"/>
                  <a:gd name="T30" fmla="*/ 236 h 2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89" h="236">
                    <a:moveTo>
                      <a:pt x="0" y="12"/>
                    </a:moveTo>
                    <a:cubicBezTo>
                      <a:pt x="13" y="41"/>
                      <a:pt x="25" y="71"/>
                      <a:pt x="40" y="100"/>
                    </a:cubicBezTo>
                    <a:cubicBezTo>
                      <a:pt x="101" y="223"/>
                      <a:pt x="221" y="212"/>
                      <a:pt x="344" y="228"/>
                    </a:cubicBezTo>
                    <a:cubicBezTo>
                      <a:pt x="378" y="232"/>
                      <a:pt x="413" y="233"/>
                      <a:pt x="448" y="236"/>
                    </a:cubicBezTo>
                    <a:cubicBezTo>
                      <a:pt x="557" y="233"/>
                      <a:pt x="666" y="232"/>
                      <a:pt x="776" y="228"/>
                    </a:cubicBezTo>
                    <a:cubicBezTo>
                      <a:pt x="902" y="222"/>
                      <a:pt x="911" y="150"/>
                      <a:pt x="1000" y="92"/>
                    </a:cubicBezTo>
                    <a:cubicBezTo>
                      <a:pt x="1018" y="63"/>
                      <a:pt x="1031" y="46"/>
                      <a:pt x="1064" y="36"/>
                    </a:cubicBezTo>
                    <a:cubicBezTo>
                      <a:pt x="1089" y="10"/>
                      <a:pt x="1088" y="0"/>
                      <a:pt x="1088" y="20"/>
                    </a:cubicBezTo>
                    <a:lnTo>
                      <a:pt x="0" y="12"/>
                    </a:lnTo>
                    <a:close/>
                  </a:path>
                </a:pathLst>
              </a:custGeom>
              <a:solidFill>
                <a:srgbClr val="13D921"/>
              </a:solidFill>
              <a:ln w="9525">
                <a:solidFill>
                  <a:schemeClr val="tx1"/>
                </a:solidFill>
                <a:round/>
                <a:headEnd/>
                <a:tailEnd/>
              </a:ln>
            </p:spPr>
            <p:txBody>
              <a:bodyPr wrap="none" anchor="ctr"/>
              <a:lstStyle/>
              <a:p>
                <a:endParaRPr lang="fr-FR"/>
              </a:p>
            </p:txBody>
          </p:sp>
          <p:sp>
            <p:nvSpPr>
              <p:cNvPr id="58" name="Freeform 55"/>
              <p:cNvSpPr>
                <a:spLocks/>
              </p:cNvSpPr>
              <p:nvPr/>
            </p:nvSpPr>
            <p:spPr bwMode="auto">
              <a:xfrm>
                <a:off x="3504" y="1824"/>
                <a:ext cx="160" cy="173"/>
              </a:xfrm>
              <a:custGeom>
                <a:avLst/>
                <a:gdLst>
                  <a:gd name="T0" fmla="*/ 6 w 160"/>
                  <a:gd name="T1" fmla="*/ 144 h 173"/>
                  <a:gd name="T2" fmla="*/ 22 w 160"/>
                  <a:gd name="T3" fmla="*/ 40 h 173"/>
                  <a:gd name="T4" fmla="*/ 86 w 160"/>
                  <a:gd name="T5" fmla="*/ 0 h 173"/>
                  <a:gd name="T6" fmla="*/ 142 w 160"/>
                  <a:gd name="T7" fmla="*/ 32 h 173"/>
                  <a:gd name="T8" fmla="*/ 158 w 160"/>
                  <a:gd name="T9" fmla="*/ 80 h 173"/>
                  <a:gd name="T10" fmla="*/ 150 w 160"/>
                  <a:gd name="T11" fmla="*/ 160 h 173"/>
                  <a:gd name="T12" fmla="*/ 126 w 160"/>
                  <a:gd name="T13" fmla="*/ 152 h 173"/>
                  <a:gd name="T14" fmla="*/ 46 w 160"/>
                  <a:gd name="T15" fmla="*/ 168 h 173"/>
                  <a:gd name="T16" fmla="*/ 6 w 160"/>
                  <a:gd name="T17" fmla="*/ 144 h 1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0"/>
                  <a:gd name="T28" fmla="*/ 0 h 173"/>
                  <a:gd name="T29" fmla="*/ 160 w 160"/>
                  <a:gd name="T30" fmla="*/ 173 h 1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0" h="173">
                    <a:moveTo>
                      <a:pt x="6" y="144"/>
                    </a:moveTo>
                    <a:cubicBezTo>
                      <a:pt x="12" y="109"/>
                      <a:pt x="12" y="73"/>
                      <a:pt x="22" y="40"/>
                    </a:cubicBezTo>
                    <a:cubicBezTo>
                      <a:pt x="28" y="15"/>
                      <a:pt x="86" y="0"/>
                      <a:pt x="86" y="0"/>
                    </a:cubicBezTo>
                    <a:cubicBezTo>
                      <a:pt x="113" y="6"/>
                      <a:pt x="126" y="4"/>
                      <a:pt x="142" y="32"/>
                    </a:cubicBezTo>
                    <a:cubicBezTo>
                      <a:pt x="150" y="46"/>
                      <a:pt x="158" y="80"/>
                      <a:pt x="158" y="80"/>
                    </a:cubicBezTo>
                    <a:cubicBezTo>
                      <a:pt x="155" y="106"/>
                      <a:pt x="160" y="135"/>
                      <a:pt x="150" y="160"/>
                    </a:cubicBezTo>
                    <a:cubicBezTo>
                      <a:pt x="146" y="167"/>
                      <a:pt x="134" y="152"/>
                      <a:pt x="126" y="152"/>
                    </a:cubicBezTo>
                    <a:cubicBezTo>
                      <a:pt x="106" y="152"/>
                      <a:pt x="67" y="162"/>
                      <a:pt x="46" y="168"/>
                    </a:cubicBezTo>
                    <a:cubicBezTo>
                      <a:pt x="0" y="158"/>
                      <a:pt x="6" y="173"/>
                      <a:pt x="6" y="144"/>
                    </a:cubicBezTo>
                    <a:close/>
                  </a:path>
                </a:pathLst>
              </a:custGeom>
              <a:solidFill>
                <a:srgbClr val="13D921"/>
              </a:solidFill>
              <a:ln w="9525">
                <a:solidFill>
                  <a:schemeClr val="tx1"/>
                </a:solidFill>
                <a:round/>
                <a:headEnd/>
                <a:tailEnd/>
              </a:ln>
            </p:spPr>
            <p:txBody>
              <a:bodyPr wrap="none" anchor="ctr"/>
              <a:lstStyle/>
              <a:p>
                <a:endParaRPr lang="fr-FR"/>
              </a:p>
            </p:txBody>
          </p:sp>
          <p:sp>
            <p:nvSpPr>
              <p:cNvPr id="59" name="Oval 56"/>
              <p:cNvSpPr>
                <a:spLocks noChangeArrowheads="1"/>
              </p:cNvSpPr>
              <p:nvPr/>
            </p:nvSpPr>
            <p:spPr bwMode="auto">
              <a:xfrm>
                <a:off x="3566" y="1720"/>
                <a:ext cx="96" cy="96"/>
              </a:xfrm>
              <a:prstGeom prst="ellipse">
                <a:avLst/>
              </a:prstGeom>
              <a:solidFill>
                <a:srgbClr val="13D921"/>
              </a:solidFill>
              <a:ln w="9525">
                <a:solidFill>
                  <a:schemeClr val="tx1"/>
                </a:solidFill>
                <a:round/>
                <a:headEnd/>
                <a:tailEnd/>
              </a:ln>
            </p:spPr>
            <p:txBody>
              <a:bodyPr wrap="none" anchor="ctr"/>
              <a:lstStyle>
                <a:lvl1pPr>
                  <a:defRPr sz="3200">
                    <a:solidFill>
                      <a:schemeClr val="tx1"/>
                    </a:solidFill>
                    <a:latin typeface="KARINE" pitchFamily="2" charset="0"/>
                  </a:defRPr>
                </a:lvl1pPr>
                <a:lvl2pPr marL="742950" indent="-285750">
                  <a:defRPr sz="3200">
                    <a:solidFill>
                      <a:schemeClr val="tx1"/>
                    </a:solidFill>
                    <a:latin typeface="KARINE" pitchFamily="2" charset="0"/>
                  </a:defRPr>
                </a:lvl2pPr>
                <a:lvl3pPr marL="1143000" indent="-228600">
                  <a:defRPr sz="3200">
                    <a:solidFill>
                      <a:schemeClr val="tx1"/>
                    </a:solidFill>
                    <a:latin typeface="KARINE" pitchFamily="2" charset="0"/>
                  </a:defRPr>
                </a:lvl3pPr>
                <a:lvl4pPr marL="1600200" indent="-228600">
                  <a:defRPr sz="3200">
                    <a:solidFill>
                      <a:schemeClr val="tx1"/>
                    </a:solidFill>
                    <a:latin typeface="KARINE" pitchFamily="2" charset="0"/>
                  </a:defRPr>
                </a:lvl4pPr>
                <a:lvl5pPr marL="2057400" indent="-228600">
                  <a:defRPr sz="3200">
                    <a:solidFill>
                      <a:schemeClr val="tx1"/>
                    </a:solidFill>
                    <a:latin typeface="KARINE" pitchFamily="2" charset="0"/>
                  </a:defRPr>
                </a:lvl5pPr>
                <a:lvl6pPr marL="2514600" indent="-228600" algn="ctr" eaLnBrk="0" fontAlgn="base" hangingPunct="0">
                  <a:spcBef>
                    <a:spcPct val="0"/>
                  </a:spcBef>
                  <a:spcAft>
                    <a:spcPct val="0"/>
                  </a:spcAft>
                  <a:defRPr sz="3200">
                    <a:solidFill>
                      <a:schemeClr val="tx1"/>
                    </a:solidFill>
                    <a:latin typeface="KARINE" pitchFamily="2" charset="0"/>
                  </a:defRPr>
                </a:lvl6pPr>
                <a:lvl7pPr marL="2971800" indent="-228600" algn="ctr" eaLnBrk="0" fontAlgn="base" hangingPunct="0">
                  <a:spcBef>
                    <a:spcPct val="0"/>
                  </a:spcBef>
                  <a:spcAft>
                    <a:spcPct val="0"/>
                  </a:spcAft>
                  <a:defRPr sz="3200">
                    <a:solidFill>
                      <a:schemeClr val="tx1"/>
                    </a:solidFill>
                    <a:latin typeface="KARINE" pitchFamily="2" charset="0"/>
                  </a:defRPr>
                </a:lvl7pPr>
                <a:lvl8pPr marL="3429000" indent="-228600" algn="ctr" eaLnBrk="0" fontAlgn="base" hangingPunct="0">
                  <a:spcBef>
                    <a:spcPct val="0"/>
                  </a:spcBef>
                  <a:spcAft>
                    <a:spcPct val="0"/>
                  </a:spcAft>
                  <a:defRPr sz="3200">
                    <a:solidFill>
                      <a:schemeClr val="tx1"/>
                    </a:solidFill>
                    <a:latin typeface="KARINE" pitchFamily="2" charset="0"/>
                  </a:defRPr>
                </a:lvl8pPr>
                <a:lvl9pPr marL="3886200" indent="-228600" algn="ctr" eaLnBrk="0" fontAlgn="base" hangingPunct="0">
                  <a:spcBef>
                    <a:spcPct val="0"/>
                  </a:spcBef>
                  <a:spcAft>
                    <a:spcPct val="0"/>
                  </a:spcAft>
                  <a:defRPr sz="3200">
                    <a:solidFill>
                      <a:schemeClr val="tx1"/>
                    </a:solidFill>
                    <a:latin typeface="KARINE" pitchFamily="2" charset="0"/>
                  </a:defRPr>
                </a:lvl9pPr>
              </a:lstStyle>
              <a:p>
                <a:endParaRPr lang="en-GB" altLang="en-US"/>
              </a:p>
            </p:txBody>
          </p:sp>
          <p:sp>
            <p:nvSpPr>
              <p:cNvPr id="60" name="Line 57"/>
              <p:cNvSpPr>
                <a:spLocks noChangeShapeType="1"/>
              </p:cNvSpPr>
              <p:nvPr/>
            </p:nvSpPr>
            <p:spPr bwMode="auto">
              <a:xfrm>
                <a:off x="3648" y="1968"/>
                <a:ext cx="0" cy="1200"/>
              </a:xfrm>
              <a:prstGeom prst="line">
                <a:avLst/>
              </a:prstGeom>
              <a:noFill/>
              <a:ln w="9525">
                <a:solidFill>
                  <a:srgbClr val="13D92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grpSp>
      </p:grpSp>
      <p:grpSp>
        <p:nvGrpSpPr>
          <p:cNvPr id="61" name="Group 58"/>
          <p:cNvGrpSpPr>
            <a:grpSpLocks/>
          </p:cNvGrpSpPr>
          <p:nvPr/>
        </p:nvGrpSpPr>
        <p:grpSpPr bwMode="auto">
          <a:xfrm>
            <a:off x="3733800" y="2133600"/>
            <a:ext cx="1279525" cy="2133600"/>
            <a:chOff x="2544" y="1584"/>
            <a:chExt cx="806" cy="1344"/>
          </a:xfrm>
        </p:grpSpPr>
        <p:sp>
          <p:nvSpPr>
            <p:cNvPr id="62" name="Arc 59"/>
            <p:cNvSpPr>
              <a:spLocks/>
            </p:cNvSpPr>
            <p:nvPr/>
          </p:nvSpPr>
          <p:spPr bwMode="auto">
            <a:xfrm>
              <a:off x="3120" y="1680"/>
              <a:ext cx="108" cy="192"/>
            </a:xfrm>
            <a:custGeom>
              <a:avLst/>
              <a:gdLst>
                <a:gd name="T0" fmla="*/ 0 w 24199"/>
                <a:gd name="T1" fmla="*/ 0 h 43200"/>
                <a:gd name="T2" fmla="*/ 0 w 24199"/>
                <a:gd name="T3" fmla="*/ 0 h 43200"/>
                <a:gd name="T4" fmla="*/ 0 w 24199"/>
                <a:gd name="T5" fmla="*/ 0 h 43200"/>
                <a:gd name="T6" fmla="*/ 0 60000 65536"/>
                <a:gd name="T7" fmla="*/ 0 60000 65536"/>
                <a:gd name="T8" fmla="*/ 0 60000 65536"/>
                <a:gd name="T9" fmla="*/ 0 w 24199"/>
                <a:gd name="T10" fmla="*/ 0 h 43200"/>
                <a:gd name="T11" fmla="*/ 24199 w 24199"/>
                <a:gd name="T12" fmla="*/ 43200 h 43200"/>
              </a:gdLst>
              <a:ahLst/>
              <a:cxnLst>
                <a:cxn ang="T6">
                  <a:pos x="T0" y="T1"/>
                </a:cxn>
                <a:cxn ang="T7">
                  <a:pos x="T2" y="T3"/>
                </a:cxn>
                <a:cxn ang="T8">
                  <a:pos x="T4" y="T5"/>
                </a:cxn>
              </a:cxnLst>
              <a:rect l="T9" t="T10" r="T11" b="T12"/>
              <a:pathLst>
                <a:path w="24199" h="43200" fill="none" extrusionOk="0">
                  <a:moveTo>
                    <a:pt x="2598" y="0"/>
                  </a:moveTo>
                  <a:cubicBezTo>
                    <a:pt x="14528" y="0"/>
                    <a:pt x="24199" y="9670"/>
                    <a:pt x="24199" y="21600"/>
                  </a:cubicBezTo>
                  <a:cubicBezTo>
                    <a:pt x="24199" y="33529"/>
                    <a:pt x="14528" y="43200"/>
                    <a:pt x="2599" y="43200"/>
                  </a:cubicBezTo>
                  <a:cubicBezTo>
                    <a:pt x="1730" y="43200"/>
                    <a:pt x="862" y="43147"/>
                    <a:pt x="-1" y="43043"/>
                  </a:cubicBezTo>
                </a:path>
                <a:path w="24199" h="43200" stroke="0" extrusionOk="0">
                  <a:moveTo>
                    <a:pt x="2598" y="0"/>
                  </a:moveTo>
                  <a:cubicBezTo>
                    <a:pt x="14528" y="0"/>
                    <a:pt x="24199" y="9670"/>
                    <a:pt x="24199" y="21600"/>
                  </a:cubicBezTo>
                  <a:cubicBezTo>
                    <a:pt x="24199" y="33529"/>
                    <a:pt x="14528" y="43200"/>
                    <a:pt x="2599" y="43200"/>
                  </a:cubicBezTo>
                  <a:cubicBezTo>
                    <a:pt x="1730" y="43200"/>
                    <a:pt x="862" y="43147"/>
                    <a:pt x="-1" y="43043"/>
                  </a:cubicBezTo>
                  <a:lnTo>
                    <a:pt x="2599" y="21600"/>
                  </a:lnTo>
                  <a:lnTo>
                    <a:pt x="2598"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63" name="Arc 60"/>
            <p:cNvSpPr>
              <a:spLocks/>
            </p:cNvSpPr>
            <p:nvPr/>
          </p:nvSpPr>
          <p:spPr bwMode="auto">
            <a:xfrm>
              <a:off x="3216" y="1584"/>
              <a:ext cx="134" cy="336"/>
            </a:xfrm>
            <a:custGeom>
              <a:avLst/>
              <a:gdLst>
                <a:gd name="T0" fmla="*/ 0 w 21637"/>
                <a:gd name="T1" fmla="*/ 0 h 43200"/>
                <a:gd name="T2" fmla="*/ 0 w 21637"/>
                <a:gd name="T3" fmla="*/ 0 h 43200"/>
                <a:gd name="T4" fmla="*/ 0 w 21637"/>
                <a:gd name="T5" fmla="*/ 0 h 43200"/>
                <a:gd name="T6" fmla="*/ 0 60000 65536"/>
                <a:gd name="T7" fmla="*/ 0 60000 65536"/>
                <a:gd name="T8" fmla="*/ 0 60000 65536"/>
                <a:gd name="T9" fmla="*/ 0 w 21637"/>
                <a:gd name="T10" fmla="*/ 0 h 43200"/>
                <a:gd name="T11" fmla="*/ 21637 w 21637"/>
                <a:gd name="T12" fmla="*/ 43200 h 43200"/>
              </a:gdLst>
              <a:ahLst/>
              <a:cxnLst>
                <a:cxn ang="T6">
                  <a:pos x="T0" y="T1"/>
                </a:cxn>
                <a:cxn ang="T7">
                  <a:pos x="T2" y="T3"/>
                </a:cxn>
                <a:cxn ang="T8">
                  <a:pos x="T4" y="T5"/>
                </a:cxn>
              </a:cxnLst>
              <a:rect l="T9" t="T10" r="T11" b="T12"/>
              <a:pathLst>
                <a:path w="21637" h="43200" fill="none" extrusionOk="0">
                  <a:moveTo>
                    <a:pt x="36" y="0"/>
                  </a:moveTo>
                  <a:cubicBezTo>
                    <a:pt x="11966" y="0"/>
                    <a:pt x="21637" y="9670"/>
                    <a:pt x="21637" y="21600"/>
                  </a:cubicBezTo>
                  <a:cubicBezTo>
                    <a:pt x="21637" y="33529"/>
                    <a:pt x="11966" y="43200"/>
                    <a:pt x="37" y="43200"/>
                  </a:cubicBezTo>
                  <a:cubicBezTo>
                    <a:pt x="24" y="43200"/>
                    <a:pt x="12" y="43199"/>
                    <a:pt x="-1" y="43199"/>
                  </a:cubicBezTo>
                </a:path>
                <a:path w="21637" h="43200" stroke="0" extrusionOk="0">
                  <a:moveTo>
                    <a:pt x="36" y="0"/>
                  </a:moveTo>
                  <a:cubicBezTo>
                    <a:pt x="11966" y="0"/>
                    <a:pt x="21637" y="9670"/>
                    <a:pt x="21637" y="21600"/>
                  </a:cubicBezTo>
                  <a:cubicBezTo>
                    <a:pt x="21637" y="33529"/>
                    <a:pt x="11966" y="43200"/>
                    <a:pt x="37" y="43200"/>
                  </a:cubicBezTo>
                  <a:cubicBezTo>
                    <a:pt x="24" y="43200"/>
                    <a:pt x="12" y="43199"/>
                    <a:pt x="-1" y="43199"/>
                  </a:cubicBezTo>
                  <a:lnTo>
                    <a:pt x="37" y="21600"/>
                  </a:lnTo>
                  <a:lnTo>
                    <a:pt x="36"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64" name="Line 61"/>
            <p:cNvSpPr>
              <a:spLocks noChangeShapeType="1"/>
            </p:cNvSpPr>
            <p:nvPr/>
          </p:nvSpPr>
          <p:spPr bwMode="auto">
            <a:xfrm>
              <a:off x="2880" y="1968"/>
              <a:ext cx="0" cy="960"/>
            </a:xfrm>
            <a:prstGeom prst="line">
              <a:avLst/>
            </a:prstGeom>
            <a:noFill/>
            <a:ln w="9525">
              <a:solidFill>
                <a:srgbClr val="13D92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grpSp>
          <p:nvGrpSpPr>
            <p:cNvPr id="65" name="Group 62"/>
            <p:cNvGrpSpPr>
              <a:grpSpLocks/>
            </p:cNvGrpSpPr>
            <p:nvPr/>
          </p:nvGrpSpPr>
          <p:grpSpPr bwMode="auto">
            <a:xfrm>
              <a:off x="2544" y="1720"/>
              <a:ext cx="632" cy="444"/>
              <a:chOff x="2544" y="1720"/>
              <a:chExt cx="632" cy="444"/>
            </a:xfrm>
          </p:grpSpPr>
          <p:grpSp>
            <p:nvGrpSpPr>
              <p:cNvPr id="66" name="Group 63"/>
              <p:cNvGrpSpPr>
                <a:grpSpLocks/>
              </p:cNvGrpSpPr>
              <p:nvPr/>
            </p:nvGrpSpPr>
            <p:grpSpPr bwMode="auto">
              <a:xfrm>
                <a:off x="2544" y="1720"/>
                <a:ext cx="632" cy="444"/>
                <a:chOff x="2544" y="1720"/>
                <a:chExt cx="632" cy="444"/>
              </a:xfrm>
            </p:grpSpPr>
            <p:sp>
              <p:nvSpPr>
                <p:cNvPr id="68" name="AutoShape 64"/>
                <p:cNvSpPr>
                  <a:spLocks noChangeArrowheads="1"/>
                </p:cNvSpPr>
                <p:nvPr/>
              </p:nvSpPr>
              <p:spPr bwMode="auto">
                <a:xfrm rot="5400000">
                  <a:off x="2916" y="1692"/>
                  <a:ext cx="96" cy="16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13D921"/>
                </a:solidFill>
                <a:ln w="9525">
                  <a:solidFill>
                    <a:schemeClr val="tx1"/>
                  </a:solidFill>
                  <a:miter lim="800000"/>
                  <a:headEnd/>
                  <a:tailEnd/>
                </a:ln>
              </p:spPr>
              <p:txBody>
                <a:bodyPr wrap="none" anchor="ctr"/>
                <a:lstStyle/>
                <a:p>
                  <a:endParaRPr lang="fr-FR"/>
                </a:p>
              </p:txBody>
            </p:sp>
            <p:sp>
              <p:nvSpPr>
                <p:cNvPr id="69" name="Freeform 65"/>
                <p:cNvSpPr>
                  <a:spLocks/>
                </p:cNvSpPr>
                <p:nvPr/>
              </p:nvSpPr>
              <p:spPr bwMode="auto">
                <a:xfrm>
                  <a:off x="2544" y="1968"/>
                  <a:ext cx="632" cy="196"/>
                </a:xfrm>
                <a:custGeom>
                  <a:avLst/>
                  <a:gdLst>
                    <a:gd name="T0" fmla="*/ 0 w 1089"/>
                    <a:gd name="T1" fmla="*/ 6 h 236"/>
                    <a:gd name="T2" fmla="*/ 5 w 1089"/>
                    <a:gd name="T3" fmla="*/ 47 h 236"/>
                    <a:gd name="T4" fmla="*/ 39 w 1089"/>
                    <a:gd name="T5" fmla="*/ 108 h 236"/>
                    <a:gd name="T6" fmla="*/ 51 w 1089"/>
                    <a:gd name="T7" fmla="*/ 112 h 236"/>
                    <a:gd name="T8" fmla="*/ 88 w 1089"/>
                    <a:gd name="T9" fmla="*/ 108 h 236"/>
                    <a:gd name="T10" fmla="*/ 114 w 1089"/>
                    <a:gd name="T11" fmla="*/ 43 h 236"/>
                    <a:gd name="T12" fmla="*/ 121 w 1089"/>
                    <a:gd name="T13" fmla="*/ 17 h 236"/>
                    <a:gd name="T14" fmla="*/ 123 w 1089"/>
                    <a:gd name="T15" fmla="*/ 10 h 236"/>
                    <a:gd name="T16" fmla="*/ 0 w 1089"/>
                    <a:gd name="T17" fmla="*/ 6 h 2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89"/>
                    <a:gd name="T28" fmla="*/ 0 h 236"/>
                    <a:gd name="T29" fmla="*/ 1089 w 1089"/>
                    <a:gd name="T30" fmla="*/ 236 h 2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89" h="236">
                      <a:moveTo>
                        <a:pt x="0" y="12"/>
                      </a:moveTo>
                      <a:cubicBezTo>
                        <a:pt x="13" y="41"/>
                        <a:pt x="25" y="71"/>
                        <a:pt x="40" y="100"/>
                      </a:cubicBezTo>
                      <a:cubicBezTo>
                        <a:pt x="101" y="223"/>
                        <a:pt x="221" y="212"/>
                        <a:pt x="344" y="228"/>
                      </a:cubicBezTo>
                      <a:cubicBezTo>
                        <a:pt x="378" y="232"/>
                        <a:pt x="413" y="233"/>
                        <a:pt x="448" y="236"/>
                      </a:cubicBezTo>
                      <a:cubicBezTo>
                        <a:pt x="557" y="233"/>
                        <a:pt x="666" y="232"/>
                        <a:pt x="776" y="228"/>
                      </a:cubicBezTo>
                      <a:cubicBezTo>
                        <a:pt x="902" y="222"/>
                        <a:pt x="911" y="150"/>
                        <a:pt x="1000" y="92"/>
                      </a:cubicBezTo>
                      <a:cubicBezTo>
                        <a:pt x="1018" y="63"/>
                        <a:pt x="1031" y="46"/>
                        <a:pt x="1064" y="36"/>
                      </a:cubicBezTo>
                      <a:cubicBezTo>
                        <a:pt x="1089" y="10"/>
                        <a:pt x="1088" y="0"/>
                        <a:pt x="1088" y="20"/>
                      </a:cubicBezTo>
                      <a:lnTo>
                        <a:pt x="0" y="12"/>
                      </a:lnTo>
                      <a:close/>
                    </a:path>
                  </a:pathLst>
                </a:custGeom>
                <a:solidFill>
                  <a:srgbClr val="13D921"/>
                </a:solidFill>
                <a:ln w="9525">
                  <a:solidFill>
                    <a:schemeClr val="tx1"/>
                  </a:solidFill>
                  <a:round/>
                  <a:headEnd/>
                  <a:tailEnd/>
                </a:ln>
              </p:spPr>
              <p:txBody>
                <a:bodyPr wrap="none" anchor="ctr"/>
                <a:lstStyle/>
                <a:p>
                  <a:endParaRPr lang="fr-FR"/>
                </a:p>
              </p:txBody>
            </p:sp>
            <p:sp>
              <p:nvSpPr>
                <p:cNvPr id="70" name="Freeform 66"/>
                <p:cNvSpPr>
                  <a:spLocks/>
                </p:cNvSpPr>
                <p:nvPr/>
              </p:nvSpPr>
              <p:spPr bwMode="auto">
                <a:xfrm>
                  <a:off x="2736" y="1824"/>
                  <a:ext cx="160" cy="173"/>
                </a:xfrm>
                <a:custGeom>
                  <a:avLst/>
                  <a:gdLst>
                    <a:gd name="T0" fmla="*/ 6 w 160"/>
                    <a:gd name="T1" fmla="*/ 144 h 173"/>
                    <a:gd name="T2" fmla="*/ 22 w 160"/>
                    <a:gd name="T3" fmla="*/ 40 h 173"/>
                    <a:gd name="T4" fmla="*/ 86 w 160"/>
                    <a:gd name="T5" fmla="*/ 0 h 173"/>
                    <a:gd name="T6" fmla="*/ 142 w 160"/>
                    <a:gd name="T7" fmla="*/ 32 h 173"/>
                    <a:gd name="T8" fmla="*/ 158 w 160"/>
                    <a:gd name="T9" fmla="*/ 80 h 173"/>
                    <a:gd name="T10" fmla="*/ 150 w 160"/>
                    <a:gd name="T11" fmla="*/ 160 h 173"/>
                    <a:gd name="T12" fmla="*/ 126 w 160"/>
                    <a:gd name="T13" fmla="*/ 152 h 173"/>
                    <a:gd name="T14" fmla="*/ 46 w 160"/>
                    <a:gd name="T15" fmla="*/ 168 h 173"/>
                    <a:gd name="T16" fmla="*/ 6 w 160"/>
                    <a:gd name="T17" fmla="*/ 144 h 1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0"/>
                    <a:gd name="T28" fmla="*/ 0 h 173"/>
                    <a:gd name="T29" fmla="*/ 160 w 160"/>
                    <a:gd name="T30" fmla="*/ 173 h 1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0" h="173">
                      <a:moveTo>
                        <a:pt x="6" y="144"/>
                      </a:moveTo>
                      <a:cubicBezTo>
                        <a:pt x="12" y="109"/>
                        <a:pt x="12" y="73"/>
                        <a:pt x="22" y="40"/>
                      </a:cubicBezTo>
                      <a:cubicBezTo>
                        <a:pt x="28" y="15"/>
                        <a:pt x="86" y="0"/>
                        <a:pt x="86" y="0"/>
                      </a:cubicBezTo>
                      <a:cubicBezTo>
                        <a:pt x="113" y="6"/>
                        <a:pt x="126" y="4"/>
                        <a:pt x="142" y="32"/>
                      </a:cubicBezTo>
                      <a:cubicBezTo>
                        <a:pt x="150" y="46"/>
                        <a:pt x="158" y="80"/>
                        <a:pt x="158" y="80"/>
                      </a:cubicBezTo>
                      <a:cubicBezTo>
                        <a:pt x="155" y="106"/>
                        <a:pt x="160" y="135"/>
                        <a:pt x="150" y="160"/>
                      </a:cubicBezTo>
                      <a:cubicBezTo>
                        <a:pt x="146" y="167"/>
                        <a:pt x="134" y="152"/>
                        <a:pt x="126" y="152"/>
                      </a:cubicBezTo>
                      <a:cubicBezTo>
                        <a:pt x="106" y="152"/>
                        <a:pt x="67" y="162"/>
                        <a:pt x="46" y="168"/>
                      </a:cubicBezTo>
                      <a:cubicBezTo>
                        <a:pt x="0" y="158"/>
                        <a:pt x="6" y="173"/>
                        <a:pt x="6" y="144"/>
                      </a:cubicBezTo>
                      <a:close/>
                    </a:path>
                  </a:pathLst>
                </a:custGeom>
                <a:solidFill>
                  <a:srgbClr val="13D921"/>
                </a:solidFill>
                <a:ln w="9525">
                  <a:solidFill>
                    <a:schemeClr val="tx1"/>
                  </a:solidFill>
                  <a:round/>
                  <a:headEnd/>
                  <a:tailEnd/>
                </a:ln>
              </p:spPr>
              <p:txBody>
                <a:bodyPr wrap="none" anchor="ctr"/>
                <a:lstStyle/>
                <a:p>
                  <a:endParaRPr lang="fr-FR"/>
                </a:p>
              </p:txBody>
            </p:sp>
            <p:sp>
              <p:nvSpPr>
                <p:cNvPr id="71" name="Oval 67"/>
                <p:cNvSpPr>
                  <a:spLocks noChangeArrowheads="1"/>
                </p:cNvSpPr>
                <p:nvPr/>
              </p:nvSpPr>
              <p:spPr bwMode="auto">
                <a:xfrm>
                  <a:off x="2798" y="1720"/>
                  <a:ext cx="96" cy="96"/>
                </a:xfrm>
                <a:prstGeom prst="ellipse">
                  <a:avLst/>
                </a:prstGeom>
                <a:solidFill>
                  <a:srgbClr val="13D921"/>
                </a:solidFill>
                <a:ln w="9525">
                  <a:solidFill>
                    <a:schemeClr val="tx1"/>
                  </a:solidFill>
                  <a:round/>
                  <a:headEnd/>
                  <a:tailEnd/>
                </a:ln>
              </p:spPr>
              <p:txBody>
                <a:bodyPr wrap="none" anchor="ctr"/>
                <a:lstStyle>
                  <a:lvl1pPr>
                    <a:defRPr sz="3200">
                      <a:solidFill>
                        <a:schemeClr val="tx1"/>
                      </a:solidFill>
                      <a:latin typeface="KARINE" pitchFamily="2" charset="0"/>
                    </a:defRPr>
                  </a:lvl1pPr>
                  <a:lvl2pPr marL="742950" indent="-285750">
                    <a:defRPr sz="3200">
                      <a:solidFill>
                        <a:schemeClr val="tx1"/>
                      </a:solidFill>
                      <a:latin typeface="KARINE" pitchFamily="2" charset="0"/>
                    </a:defRPr>
                  </a:lvl2pPr>
                  <a:lvl3pPr marL="1143000" indent="-228600">
                    <a:defRPr sz="3200">
                      <a:solidFill>
                        <a:schemeClr val="tx1"/>
                      </a:solidFill>
                      <a:latin typeface="KARINE" pitchFamily="2" charset="0"/>
                    </a:defRPr>
                  </a:lvl3pPr>
                  <a:lvl4pPr marL="1600200" indent="-228600">
                    <a:defRPr sz="3200">
                      <a:solidFill>
                        <a:schemeClr val="tx1"/>
                      </a:solidFill>
                      <a:latin typeface="KARINE" pitchFamily="2" charset="0"/>
                    </a:defRPr>
                  </a:lvl4pPr>
                  <a:lvl5pPr marL="2057400" indent="-228600">
                    <a:defRPr sz="3200">
                      <a:solidFill>
                        <a:schemeClr val="tx1"/>
                      </a:solidFill>
                      <a:latin typeface="KARINE" pitchFamily="2" charset="0"/>
                    </a:defRPr>
                  </a:lvl5pPr>
                  <a:lvl6pPr marL="2514600" indent="-228600" algn="ctr" eaLnBrk="0" fontAlgn="base" hangingPunct="0">
                    <a:spcBef>
                      <a:spcPct val="0"/>
                    </a:spcBef>
                    <a:spcAft>
                      <a:spcPct val="0"/>
                    </a:spcAft>
                    <a:defRPr sz="3200">
                      <a:solidFill>
                        <a:schemeClr val="tx1"/>
                      </a:solidFill>
                      <a:latin typeface="KARINE" pitchFamily="2" charset="0"/>
                    </a:defRPr>
                  </a:lvl6pPr>
                  <a:lvl7pPr marL="2971800" indent="-228600" algn="ctr" eaLnBrk="0" fontAlgn="base" hangingPunct="0">
                    <a:spcBef>
                      <a:spcPct val="0"/>
                    </a:spcBef>
                    <a:spcAft>
                      <a:spcPct val="0"/>
                    </a:spcAft>
                    <a:defRPr sz="3200">
                      <a:solidFill>
                        <a:schemeClr val="tx1"/>
                      </a:solidFill>
                      <a:latin typeface="KARINE" pitchFamily="2" charset="0"/>
                    </a:defRPr>
                  </a:lvl7pPr>
                  <a:lvl8pPr marL="3429000" indent="-228600" algn="ctr" eaLnBrk="0" fontAlgn="base" hangingPunct="0">
                    <a:spcBef>
                      <a:spcPct val="0"/>
                    </a:spcBef>
                    <a:spcAft>
                      <a:spcPct val="0"/>
                    </a:spcAft>
                    <a:defRPr sz="3200">
                      <a:solidFill>
                        <a:schemeClr val="tx1"/>
                      </a:solidFill>
                      <a:latin typeface="KARINE" pitchFamily="2" charset="0"/>
                    </a:defRPr>
                  </a:lvl8pPr>
                  <a:lvl9pPr marL="3886200" indent="-228600" algn="ctr" eaLnBrk="0" fontAlgn="base" hangingPunct="0">
                    <a:spcBef>
                      <a:spcPct val="0"/>
                    </a:spcBef>
                    <a:spcAft>
                      <a:spcPct val="0"/>
                    </a:spcAft>
                    <a:defRPr sz="3200">
                      <a:solidFill>
                        <a:schemeClr val="tx1"/>
                      </a:solidFill>
                      <a:latin typeface="KARINE" pitchFamily="2" charset="0"/>
                    </a:defRPr>
                  </a:lvl9pPr>
                </a:lstStyle>
                <a:p>
                  <a:endParaRPr lang="en-GB" altLang="en-US"/>
                </a:p>
              </p:txBody>
            </p:sp>
          </p:grpSp>
          <p:sp>
            <p:nvSpPr>
              <p:cNvPr id="67" name="Oval 68"/>
              <p:cNvSpPr>
                <a:spLocks noChangeArrowheads="1"/>
              </p:cNvSpPr>
              <p:nvPr/>
            </p:nvSpPr>
            <p:spPr bwMode="auto">
              <a:xfrm>
                <a:off x="3024" y="1728"/>
                <a:ext cx="48" cy="96"/>
              </a:xfrm>
              <a:prstGeom prst="ellipse">
                <a:avLst/>
              </a:prstGeom>
              <a:solidFill>
                <a:srgbClr val="13D921"/>
              </a:solidFill>
              <a:ln w="9525">
                <a:solidFill>
                  <a:schemeClr val="tx1"/>
                </a:solidFill>
                <a:round/>
                <a:headEnd/>
                <a:tailEnd/>
              </a:ln>
            </p:spPr>
            <p:txBody>
              <a:bodyPr wrap="none" anchor="ctr"/>
              <a:lstStyle>
                <a:lvl1pPr>
                  <a:defRPr sz="3200">
                    <a:solidFill>
                      <a:schemeClr val="tx1"/>
                    </a:solidFill>
                    <a:latin typeface="KARINE" pitchFamily="2" charset="0"/>
                  </a:defRPr>
                </a:lvl1pPr>
                <a:lvl2pPr marL="742950" indent="-285750">
                  <a:defRPr sz="3200">
                    <a:solidFill>
                      <a:schemeClr val="tx1"/>
                    </a:solidFill>
                    <a:latin typeface="KARINE" pitchFamily="2" charset="0"/>
                  </a:defRPr>
                </a:lvl2pPr>
                <a:lvl3pPr marL="1143000" indent="-228600">
                  <a:defRPr sz="3200">
                    <a:solidFill>
                      <a:schemeClr val="tx1"/>
                    </a:solidFill>
                    <a:latin typeface="KARINE" pitchFamily="2" charset="0"/>
                  </a:defRPr>
                </a:lvl3pPr>
                <a:lvl4pPr marL="1600200" indent="-228600">
                  <a:defRPr sz="3200">
                    <a:solidFill>
                      <a:schemeClr val="tx1"/>
                    </a:solidFill>
                    <a:latin typeface="KARINE" pitchFamily="2" charset="0"/>
                  </a:defRPr>
                </a:lvl4pPr>
                <a:lvl5pPr marL="2057400" indent="-228600">
                  <a:defRPr sz="3200">
                    <a:solidFill>
                      <a:schemeClr val="tx1"/>
                    </a:solidFill>
                    <a:latin typeface="KARINE" pitchFamily="2" charset="0"/>
                  </a:defRPr>
                </a:lvl5pPr>
                <a:lvl6pPr marL="2514600" indent="-228600" algn="ctr" eaLnBrk="0" fontAlgn="base" hangingPunct="0">
                  <a:spcBef>
                    <a:spcPct val="0"/>
                  </a:spcBef>
                  <a:spcAft>
                    <a:spcPct val="0"/>
                  </a:spcAft>
                  <a:defRPr sz="3200">
                    <a:solidFill>
                      <a:schemeClr val="tx1"/>
                    </a:solidFill>
                    <a:latin typeface="KARINE" pitchFamily="2" charset="0"/>
                  </a:defRPr>
                </a:lvl6pPr>
                <a:lvl7pPr marL="2971800" indent="-228600" algn="ctr" eaLnBrk="0" fontAlgn="base" hangingPunct="0">
                  <a:spcBef>
                    <a:spcPct val="0"/>
                  </a:spcBef>
                  <a:spcAft>
                    <a:spcPct val="0"/>
                  </a:spcAft>
                  <a:defRPr sz="3200">
                    <a:solidFill>
                      <a:schemeClr val="tx1"/>
                    </a:solidFill>
                    <a:latin typeface="KARINE" pitchFamily="2" charset="0"/>
                  </a:defRPr>
                </a:lvl7pPr>
                <a:lvl8pPr marL="3429000" indent="-228600" algn="ctr" eaLnBrk="0" fontAlgn="base" hangingPunct="0">
                  <a:spcBef>
                    <a:spcPct val="0"/>
                  </a:spcBef>
                  <a:spcAft>
                    <a:spcPct val="0"/>
                  </a:spcAft>
                  <a:defRPr sz="3200">
                    <a:solidFill>
                      <a:schemeClr val="tx1"/>
                    </a:solidFill>
                    <a:latin typeface="KARINE" pitchFamily="2" charset="0"/>
                  </a:defRPr>
                </a:lvl8pPr>
                <a:lvl9pPr marL="3886200" indent="-228600" algn="ctr" eaLnBrk="0" fontAlgn="base" hangingPunct="0">
                  <a:spcBef>
                    <a:spcPct val="0"/>
                  </a:spcBef>
                  <a:spcAft>
                    <a:spcPct val="0"/>
                  </a:spcAft>
                  <a:defRPr sz="3200">
                    <a:solidFill>
                      <a:schemeClr val="tx1"/>
                    </a:solidFill>
                    <a:latin typeface="KARINE" pitchFamily="2" charset="0"/>
                  </a:defRPr>
                </a:lvl9pPr>
              </a:lstStyle>
              <a:p>
                <a:endParaRPr lang="en-GB" altLang="en-US"/>
              </a:p>
            </p:txBody>
          </p:sp>
        </p:grpSp>
      </p:grpSp>
    </p:spTree>
    <p:extLst>
      <p:ext uri="{BB962C8B-B14F-4D97-AF65-F5344CB8AC3E}">
        <p14:creationId xmlns:p14="http://schemas.microsoft.com/office/powerpoint/2010/main" val="3440325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5"/>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2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499"/>
                                          </p:stCondLst>
                                        </p:cTn>
                                        <p:tgtEl>
                                          <p:spTgt spid="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499"/>
                                          </p:stCondLst>
                                        </p:cTn>
                                        <p:tgtEl>
                                          <p:spTgt spid="2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499"/>
                                          </p:stCondLst>
                                        </p:cTn>
                                        <p:tgtEl>
                                          <p:spTgt spid="31"/>
                                        </p:tgtEl>
                                        <p:attrNameLst>
                                          <p:attrName>style.visibility</p:attrName>
                                        </p:attrNameLst>
                                      </p:cBhvr>
                                      <p:to>
                                        <p:strVal val="visible"/>
                                      </p:to>
                                    </p:set>
                                  </p:childTnLst>
                                </p:cTn>
                              </p:par>
                            </p:childTnLst>
                          </p:cTn>
                        </p:par>
                        <p:par>
                          <p:cTn id="22" fill="hold">
                            <p:stCondLst>
                              <p:cond delay="500"/>
                            </p:stCondLst>
                            <p:childTnLst>
                              <p:par>
                                <p:cTn id="23" presetID="1" presetClass="entr" presetSubtype="0" fill="hold" nodeType="afterEffect">
                                  <p:stCondLst>
                                    <p:cond delay="0"/>
                                  </p:stCondLst>
                                  <p:childTnLst>
                                    <p:set>
                                      <p:cBhvr>
                                        <p:cTn id="24" dur="1" fill="hold">
                                          <p:stCondLst>
                                            <p:cond delay="499"/>
                                          </p:stCondLst>
                                        </p:cTn>
                                        <p:tgtEl>
                                          <p:spTgt spid="4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499"/>
                                          </p:stCondLst>
                                        </p:cTn>
                                        <p:tgtEl>
                                          <p:spTgt spid="61"/>
                                        </p:tgtEl>
                                        <p:attrNameLst>
                                          <p:attrName>style.visibility</p:attrName>
                                        </p:attrNameLst>
                                      </p:cBhvr>
                                      <p:to>
                                        <p:strVal val="visible"/>
                                      </p:to>
                                    </p:set>
                                  </p:childTnLst>
                                  <p:subTnLst>
                                    <p:set>
                                      <p:cBhvr override="childStyle">
                                        <p:cTn dur="1" fill="hold" display="0" masterRel="nextClick" afterEffect="1"/>
                                        <p:tgtEl>
                                          <p:spTgt spid="61"/>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499"/>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Méthode de résolution</a:t>
            </a:r>
          </a:p>
        </p:txBody>
      </p:sp>
      <p:sp>
        <p:nvSpPr>
          <p:cNvPr id="5" name="Espace réservé du texte 4"/>
          <p:cNvSpPr>
            <a:spLocks noGrp="1"/>
          </p:cNvSpPr>
          <p:nvPr>
            <p:ph type="body" sz="quarter" idx="13"/>
          </p:nvPr>
        </p:nvSpPr>
        <p:spPr>
          <a:xfrm>
            <a:off x="717092" y="1155700"/>
            <a:ext cx="8426908" cy="5445259"/>
          </a:xfrm>
        </p:spPr>
        <p:txBody>
          <a:bodyPr/>
          <a:lstStyle/>
          <a:p>
            <a:pPr marL="0" indent="0">
              <a:buNone/>
            </a:pPr>
            <a:r>
              <a:rPr lang="fr-FR" dirty="0"/>
              <a:t>Exemple d’illustration</a:t>
            </a:r>
          </a:p>
        </p:txBody>
      </p:sp>
      <p:graphicFrame>
        <p:nvGraphicFramePr>
          <p:cNvPr id="6" name="Tableau 5"/>
          <p:cNvGraphicFramePr>
            <a:graphicFrameLocks noGrp="1"/>
          </p:cNvGraphicFramePr>
          <p:nvPr>
            <p:extLst>
              <p:ext uri="{D42A27DB-BD31-4B8C-83A1-F6EECF244321}">
                <p14:modId xmlns:p14="http://schemas.microsoft.com/office/powerpoint/2010/main" val="13109092"/>
              </p:ext>
            </p:extLst>
          </p:nvPr>
        </p:nvGraphicFramePr>
        <p:xfrm>
          <a:off x="1373156" y="1767840"/>
          <a:ext cx="6096000" cy="148336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1600743374"/>
                    </a:ext>
                  </a:extLst>
                </a:gridCol>
                <a:gridCol w="1016000">
                  <a:extLst>
                    <a:ext uri="{9D8B030D-6E8A-4147-A177-3AD203B41FA5}">
                      <a16:colId xmlns:a16="http://schemas.microsoft.com/office/drawing/2014/main" val="2407847152"/>
                    </a:ext>
                  </a:extLst>
                </a:gridCol>
                <a:gridCol w="1016000">
                  <a:extLst>
                    <a:ext uri="{9D8B030D-6E8A-4147-A177-3AD203B41FA5}">
                      <a16:colId xmlns:a16="http://schemas.microsoft.com/office/drawing/2014/main" val="1337271331"/>
                    </a:ext>
                  </a:extLst>
                </a:gridCol>
                <a:gridCol w="1016000">
                  <a:extLst>
                    <a:ext uri="{9D8B030D-6E8A-4147-A177-3AD203B41FA5}">
                      <a16:colId xmlns:a16="http://schemas.microsoft.com/office/drawing/2014/main" val="1849464733"/>
                    </a:ext>
                  </a:extLst>
                </a:gridCol>
                <a:gridCol w="1016000">
                  <a:extLst>
                    <a:ext uri="{9D8B030D-6E8A-4147-A177-3AD203B41FA5}">
                      <a16:colId xmlns:a16="http://schemas.microsoft.com/office/drawing/2014/main" val="1141222155"/>
                    </a:ext>
                  </a:extLst>
                </a:gridCol>
                <a:gridCol w="1016000">
                  <a:extLst>
                    <a:ext uri="{9D8B030D-6E8A-4147-A177-3AD203B41FA5}">
                      <a16:colId xmlns:a16="http://schemas.microsoft.com/office/drawing/2014/main" val="1894492013"/>
                    </a:ext>
                  </a:extLst>
                </a:gridCol>
              </a:tblGrid>
              <a:tr h="370840">
                <a:tc>
                  <a:txBody>
                    <a:bodyPr/>
                    <a:lstStyle/>
                    <a:p>
                      <a:pPr algn="ctr"/>
                      <a:r>
                        <a:rPr lang="fr-FR" dirty="0"/>
                        <a:t>Dépôt</a:t>
                      </a:r>
                    </a:p>
                  </a:txBody>
                  <a:tcPr/>
                </a:tc>
                <a:tc>
                  <a:txBody>
                    <a:bodyPr/>
                    <a:lstStyle/>
                    <a:p>
                      <a:pPr algn="ctr"/>
                      <a:r>
                        <a:rPr lang="fr-FR" dirty="0"/>
                        <a:t>D1</a:t>
                      </a:r>
                    </a:p>
                  </a:txBody>
                  <a:tcPr/>
                </a:tc>
                <a:tc>
                  <a:txBody>
                    <a:bodyPr/>
                    <a:lstStyle/>
                    <a:p>
                      <a:pPr algn="ctr"/>
                      <a:r>
                        <a:rPr lang="fr-FR" dirty="0"/>
                        <a:t>D2</a:t>
                      </a:r>
                    </a:p>
                  </a:txBody>
                  <a:tcPr/>
                </a:tc>
                <a:tc>
                  <a:txBody>
                    <a:bodyPr/>
                    <a:lstStyle/>
                    <a:p>
                      <a:pPr algn="ctr"/>
                      <a:r>
                        <a:rPr lang="fr-FR" dirty="0"/>
                        <a:t>D3</a:t>
                      </a:r>
                    </a:p>
                  </a:txBody>
                  <a:tcPr/>
                </a:tc>
                <a:tc>
                  <a:txBody>
                    <a:bodyPr/>
                    <a:lstStyle/>
                    <a:p>
                      <a:pPr algn="ctr"/>
                      <a:r>
                        <a:rPr lang="fr-FR" dirty="0"/>
                        <a:t>D4</a:t>
                      </a:r>
                    </a:p>
                  </a:txBody>
                  <a:tcPr/>
                </a:tc>
                <a:tc>
                  <a:txBody>
                    <a:bodyPr/>
                    <a:lstStyle/>
                    <a:p>
                      <a:pPr algn="ctr"/>
                      <a:r>
                        <a:rPr lang="fr-FR" dirty="0"/>
                        <a:t>D5</a:t>
                      </a:r>
                    </a:p>
                  </a:txBody>
                  <a:tcPr/>
                </a:tc>
                <a:extLst>
                  <a:ext uri="{0D108BD9-81ED-4DB2-BD59-A6C34878D82A}">
                    <a16:rowId xmlns:a16="http://schemas.microsoft.com/office/drawing/2014/main" val="690749194"/>
                  </a:ext>
                </a:extLst>
              </a:tr>
              <a:tr h="370840">
                <a:tc>
                  <a:txBody>
                    <a:bodyPr/>
                    <a:lstStyle/>
                    <a:p>
                      <a:pPr algn="ctr"/>
                      <a:r>
                        <a:rPr lang="fr-FR" dirty="0"/>
                        <a:t>Capacité</a:t>
                      </a:r>
                    </a:p>
                  </a:txBody>
                  <a:tcPr/>
                </a:tc>
                <a:tc>
                  <a:txBody>
                    <a:bodyPr/>
                    <a:lstStyle/>
                    <a:p>
                      <a:pPr algn="ctr"/>
                      <a:r>
                        <a:rPr lang="fr-FR" dirty="0"/>
                        <a:t>140</a:t>
                      </a:r>
                    </a:p>
                  </a:txBody>
                  <a:tcPr/>
                </a:tc>
                <a:tc>
                  <a:txBody>
                    <a:bodyPr/>
                    <a:lstStyle/>
                    <a:p>
                      <a:pPr algn="ctr"/>
                      <a:r>
                        <a:rPr lang="fr-FR" dirty="0"/>
                        <a:t>140</a:t>
                      </a:r>
                    </a:p>
                  </a:txBody>
                  <a:tcPr/>
                </a:tc>
                <a:tc>
                  <a:txBody>
                    <a:bodyPr/>
                    <a:lstStyle/>
                    <a:p>
                      <a:pPr algn="ctr"/>
                      <a:r>
                        <a:rPr lang="fr-FR" dirty="0"/>
                        <a:t>140</a:t>
                      </a:r>
                    </a:p>
                  </a:txBody>
                  <a:tcPr/>
                </a:tc>
                <a:tc>
                  <a:txBody>
                    <a:bodyPr/>
                    <a:lstStyle/>
                    <a:p>
                      <a:pPr algn="ctr"/>
                      <a:r>
                        <a:rPr lang="fr-FR" dirty="0"/>
                        <a:t>140</a:t>
                      </a:r>
                    </a:p>
                  </a:txBody>
                  <a:tcPr/>
                </a:tc>
                <a:tc>
                  <a:txBody>
                    <a:bodyPr/>
                    <a:lstStyle/>
                    <a:p>
                      <a:pPr algn="ctr"/>
                      <a:r>
                        <a:rPr lang="fr-FR" dirty="0"/>
                        <a:t>140</a:t>
                      </a:r>
                    </a:p>
                  </a:txBody>
                  <a:tcPr/>
                </a:tc>
                <a:extLst>
                  <a:ext uri="{0D108BD9-81ED-4DB2-BD59-A6C34878D82A}">
                    <a16:rowId xmlns:a16="http://schemas.microsoft.com/office/drawing/2014/main" val="392365955"/>
                  </a:ext>
                </a:extLst>
              </a:tr>
              <a:tr h="370840">
                <a:tc>
                  <a:txBody>
                    <a:bodyPr/>
                    <a:lstStyle/>
                    <a:p>
                      <a:pPr algn="ctr"/>
                      <a:r>
                        <a:rPr lang="fr-FR" dirty="0"/>
                        <a:t>Position</a:t>
                      </a:r>
                    </a:p>
                  </a:txBody>
                  <a:tcPr/>
                </a:tc>
                <a:tc>
                  <a:txBody>
                    <a:bodyPr/>
                    <a:lstStyle/>
                    <a:p>
                      <a:pPr algn="ctr"/>
                      <a:r>
                        <a:rPr lang="fr-FR" dirty="0"/>
                        <a:t>(6,7)</a:t>
                      </a:r>
                    </a:p>
                  </a:txBody>
                  <a:tcPr/>
                </a:tc>
                <a:tc>
                  <a:txBody>
                    <a:bodyPr/>
                    <a:lstStyle/>
                    <a:p>
                      <a:pPr algn="ctr"/>
                      <a:r>
                        <a:rPr lang="fr-FR" dirty="0"/>
                        <a:t>(19,44)</a:t>
                      </a:r>
                    </a:p>
                  </a:txBody>
                  <a:tcPr/>
                </a:tc>
                <a:tc>
                  <a:txBody>
                    <a:bodyPr/>
                    <a:lstStyle/>
                    <a:p>
                      <a:pPr algn="ctr"/>
                      <a:r>
                        <a:rPr lang="fr-FR" dirty="0"/>
                        <a:t>(37,23)</a:t>
                      </a:r>
                    </a:p>
                  </a:txBody>
                  <a:tcPr/>
                </a:tc>
                <a:tc>
                  <a:txBody>
                    <a:bodyPr/>
                    <a:lstStyle/>
                    <a:p>
                      <a:pPr algn="ctr"/>
                      <a:r>
                        <a:rPr lang="fr-FR" dirty="0"/>
                        <a:t>(35,6)</a:t>
                      </a:r>
                    </a:p>
                  </a:txBody>
                  <a:tcPr/>
                </a:tc>
                <a:tc>
                  <a:txBody>
                    <a:bodyPr/>
                    <a:lstStyle/>
                    <a:p>
                      <a:pPr algn="ctr"/>
                      <a:r>
                        <a:rPr lang="fr-FR" dirty="0"/>
                        <a:t>(5,8)</a:t>
                      </a:r>
                    </a:p>
                  </a:txBody>
                  <a:tcPr/>
                </a:tc>
                <a:extLst>
                  <a:ext uri="{0D108BD9-81ED-4DB2-BD59-A6C34878D82A}">
                    <a16:rowId xmlns:a16="http://schemas.microsoft.com/office/drawing/2014/main" val="918667623"/>
                  </a:ext>
                </a:extLst>
              </a:tr>
              <a:tr h="370840">
                <a:tc>
                  <a:txBody>
                    <a:bodyPr/>
                    <a:lstStyle/>
                    <a:p>
                      <a:pPr algn="ctr"/>
                      <a:r>
                        <a:rPr lang="fr-FR" dirty="0"/>
                        <a:t>Coût</a:t>
                      </a:r>
                    </a:p>
                  </a:txBody>
                  <a:tcPr/>
                </a:tc>
                <a:tc>
                  <a:txBody>
                    <a:bodyPr/>
                    <a:lstStyle/>
                    <a:p>
                      <a:pPr algn="ctr"/>
                      <a:r>
                        <a:rPr lang="fr-FR" dirty="0"/>
                        <a:t>10841</a:t>
                      </a:r>
                    </a:p>
                  </a:txBody>
                  <a:tcPr/>
                </a:tc>
                <a:tc>
                  <a:txBody>
                    <a:bodyPr/>
                    <a:lstStyle/>
                    <a:p>
                      <a:pPr algn="ctr"/>
                      <a:r>
                        <a:rPr lang="fr-FR" dirty="0"/>
                        <a:t>11961</a:t>
                      </a:r>
                    </a:p>
                  </a:txBody>
                  <a:tcPr/>
                </a:tc>
                <a:tc>
                  <a:txBody>
                    <a:bodyPr/>
                    <a:lstStyle/>
                    <a:p>
                      <a:pPr algn="ctr"/>
                      <a:r>
                        <a:rPr lang="fr-FR" dirty="0"/>
                        <a:t>6091</a:t>
                      </a:r>
                    </a:p>
                  </a:txBody>
                  <a:tcPr/>
                </a:tc>
                <a:tc>
                  <a:txBody>
                    <a:bodyPr/>
                    <a:lstStyle/>
                    <a:p>
                      <a:pPr algn="ctr"/>
                      <a:r>
                        <a:rPr lang="fr-FR" dirty="0"/>
                        <a:t>7570</a:t>
                      </a:r>
                    </a:p>
                  </a:txBody>
                  <a:tcPr/>
                </a:tc>
                <a:tc>
                  <a:txBody>
                    <a:bodyPr/>
                    <a:lstStyle/>
                    <a:p>
                      <a:pPr algn="ctr"/>
                      <a:r>
                        <a:rPr lang="fr-FR" dirty="0"/>
                        <a:t>7497</a:t>
                      </a:r>
                    </a:p>
                  </a:txBody>
                  <a:tcPr/>
                </a:tc>
                <a:extLst>
                  <a:ext uri="{0D108BD9-81ED-4DB2-BD59-A6C34878D82A}">
                    <a16:rowId xmlns:a16="http://schemas.microsoft.com/office/drawing/2014/main" val="2557384405"/>
                  </a:ext>
                </a:extLst>
              </a:tr>
            </a:tbl>
          </a:graphicData>
        </a:graphic>
      </p:graphicFrame>
      <p:graphicFrame>
        <p:nvGraphicFramePr>
          <p:cNvPr id="10" name="Tableau 9"/>
          <p:cNvGraphicFramePr>
            <a:graphicFrameLocks noGrp="1"/>
          </p:cNvGraphicFramePr>
          <p:nvPr>
            <p:extLst>
              <p:ext uri="{D42A27DB-BD31-4B8C-83A1-F6EECF244321}">
                <p14:modId xmlns:p14="http://schemas.microsoft.com/office/powerpoint/2010/main" val="1545945796"/>
              </p:ext>
            </p:extLst>
          </p:nvPr>
        </p:nvGraphicFramePr>
        <p:xfrm>
          <a:off x="1373156" y="3628139"/>
          <a:ext cx="6665946" cy="1275130"/>
        </p:xfrm>
        <a:graphic>
          <a:graphicData uri="http://schemas.openxmlformats.org/drawingml/2006/table">
            <a:tbl>
              <a:tblPr firstRow="1" bandRow="1">
                <a:tableStyleId>{5C22544A-7EE6-4342-B048-85BDC9FD1C3A}</a:tableStyleId>
              </a:tblPr>
              <a:tblGrid>
                <a:gridCol w="1110991">
                  <a:extLst>
                    <a:ext uri="{9D8B030D-6E8A-4147-A177-3AD203B41FA5}">
                      <a16:colId xmlns:a16="http://schemas.microsoft.com/office/drawing/2014/main" val="1970680643"/>
                    </a:ext>
                  </a:extLst>
                </a:gridCol>
                <a:gridCol w="1110991">
                  <a:extLst>
                    <a:ext uri="{9D8B030D-6E8A-4147-A177-3AD203B41FA5}">
                      <a16:colId xmlns:a16="http://schemas.microsoft.com/office/drawing/2014/main" val="3222910392"/>
                    </a:ext>
                  </a:extLst>
                </a:gridCol>
                <a:gridCol w="1110991">
                  <a:extLst>
                    <a:ext uri="{9D8B030D-6E8A-4147-A177-3AD203B41FA5}">
                      <a16:colId xmlns:a16="http://schemas.microsoft.com/office/drawing/2014/main" val="3011715316"/>
                    </a:ext>
                  </a:extLst>
                </a:gridCol>
                <a:gridCol w="1110991">
                  <a:extLst>
                    <a:ext uri="{9D8B030D-6E8A-4147-A177-3AD203B41FA5}">
                      <a16:colId xmlns:a16="http://schemas.microsoft.com/office/drawing/2014/main" val="311117540"/>
                    </a:ext>
                  </a:extLst>
                </a:gridCol>
                <a:gridCol w="1110991">
                  <a:extLst>
                    <a:ext uri="{9D8B030D-6E8A-4147-A177-3AD203B41FA5}">
                      <a16:colId xmlns:a16="http://schemas.microsoft.com/office/drawing/2014/main" val="1171539076"/>
                    </a:ext>
                  </a:extLst>
                </a:gridCol>
                <a:gridCol w="1110991">
                  <a:extLst>
                    <a:ext uri="{9D8B030D-6E8A-4147-A177-3AD203B41FA5}">
                      <a16:colId xmlns:a16="http://schemas.microsoft.com/office/drawing/2014/main" val="2472662997"/>
                    </a:ext>
                  </a:extLst>
                </a:gridCol>
              </a:tblGrid>
              <a:tr h="285976">
                <a:tc>
                  <a:txBody>
                    <a:bodyPr/>
                    <a:lstStyle/>
                    <a:p>
                      <a:pPr algn="ctr"/>
                      <a:r>
                        <a:rPr lang="fr-FR" dirty="0"/>
                        <a:t>Client</a:t>
                      </a:r>
                    </a:p>
                  </a:txBody>
                  <a:tcPr/>
                </a:tc>
                <a:tc>
                  <a:txBody>
                    <a:bodyPr/>
                    <a:lstStyle/>
                    <a:p>
                      <a:pPr algn="ctr"/>
                      <a:r>
                        <a:rPr lang="fr-FR" dirty="0"/>
                        <a:t>1</a:t>
                      </a:r>
                    </a:p>
                  </a:txBody>
                  <a:tcPr/>
                </a:tc>
                <a:tc>
                  <a:txBody>
                    <a:bodyPr/>
                    <a:lstStyle/>
                    <a:p>
                      <a:pPr algn="ctr"/>
                      <a:r>
                        <a:rPr lang="fr-FR" dirty="0"/>
                        <a:t>2</a:t>
                      </a:r>
                    </a:p>
                  </a:txBody>
                  <a:tcPr/>
                </a:tc>
                <a:tc>
                  <a:txBody>
                    <a:bodyPr/>
                    <a:lstStyle/>
                    <a:p>
                      <a:pPr algn="ctr"/>
                      <a:r>
                        <a:rPr lang="fr-FR" dirty="0"/>
                        <a:t>…</a:t>
                      </a:r>
                    </a:p>
                  </a:txBody>
                  <a:tcPr/>
                </a:tc>
                <a:tc>
                  <a:txBody>
                    <a:bodyPr/>
                    <a:lstStyle/>
                    <a:p>
                      <a:pPr algn="ctr"/>
                      <a:r>
                        <a:rPr lang="fr-FR" dirty="0"/>
                        <a:t>19</a:t>
                      </a:r>
                    </a:p>
                  </a:txBody>
                  <a:tcPr/>
                </a:tc>
                <a:tc>
                  <a:txBody>
                    <a:bodyPr/>
                    <a:lstStyle/>
                    <a:p>
                      <a:pPr algn="ctr"/>
                      <a:r>
                        <a:rPr lang="fr-FR" dirty="0"/>
                        <a:t>20</a:t>
                      </a:r>
                    </a:p>
                  </a:txBody>
                  <a:tcPr/>
                </a:tc>
                <a:extLst>
                  <a:ext uri="{0D108BD9-81ED-4DB2-BD59-A6C34878D82A}">
                    <a16:rowId xmlns:a16="http://schemas.microsoft.com/office/drawing/2014/main" val="4206918870"/>
                  </a:ext>
                </a:extLst>
              </a:tr>
              <a:tr h="454685">
                <a:tc>
                  <a:txBody>
                    <a:bodyPr/>
                    <a:lstStyle/>
                    <a:p>
                      <a:pPr algn="ctr"/>
                      <a:r>
                        <a:rPr lang="fr-FR" dirty="0"/>
                        <a:t>Demande</a:t>
                      </a:r>
                    </a:p>
                  </a:txBody>
                  <a:tcPr/>
                </a:tc>
                <a:tc>
                  <a:txBody>
                    <a:bodyPr/>
                    <a:lstStyle/>
                    <a:p>
                      <a:pPr algn="ctr"/>
                      <a:r>
                        <a:rPr lang="fr-FR" dirty="0"/>
                        <a:t>17</a:t>
                      </a:r>
                    </a:p>
                  </a:txBody>
                  <a:tcPr/>
                </a:tc>
                <a:tc>
                  <a:txBody>
                    <a:bodyPr/>
                    <a:lstStyle/>
                    <a:p>
                      <a:pPr algn="ctr"/>
                      <a:r>
                        <a:rPr lang="fr-FR" dirty="0"/>
                        <a:t>18</a:t>
                      </a:r>
                    </a:p>
                  </a:txBody>
                  <a:tcPr/>
                </a:tc>
                <a:tc>
                  <a:txBody>
                    <a:bodyPr/>
                    <a:lstStyle/>
                    <a:p>
                      <a:pPr algn="ctr"/>
                      <a:r>
                        <a:rPr lang="fr-FR" dirty="0"/>
                        <a:t>…</a:t>
                      </a:r>
                    </a:p>
                  </a:txBody>
                  <a:tcPr/>
                </a:tc>
                <a:tc>
                  <a:txBody>
                    <a:bodyPr/>
                    <a:lstStyle/>
                    <a:p>
                      <a:pPr algn="ctr"/>
                      <a:r>
                        <a:rPr lang="fr-FR" dirty="0"/>
                        <a:t>15</a:t>
                      </a:r>
                    </a:p>
                  </a:txBody>
                  <a:tcPr/>
                </a:tc>
                <a:tc>
                  <a:txBody>
                    <a:bodyPr/>
                    <a:lstStyle/>
                    <a:p>
                      <a:pPr algn="ctr"/>
                      <a:r>
                        <a:rPr lang="fr-FR" dirty="0"/>
                        <a:t>16</a:t>
                      </a:r>
                    </a:p>
                  </a:txBody>
                  <a:tcPr/>
                </a:tc>
                <a:extLst>
                  <a:ext uri="{0D108BD9-81ED-4DB2-BD59-A6C34878D82A}">
                    <a16:rowId xmlns:a16="http://schemas.microsoft.com/office/drawing/2014/main" val="140583539"/>
                  </a:ext>
                </a:extLst>
              </a:tr>
              <a:tr h="454685">
                <a:tc>
                  <a:txBody>
                    <a:bodyPr/>
                    <a:lstStyle/>
                    <a:p>
                      <a:pPr algn="ctr"/>
                      <a:r>
                        <a:rPr lang="fr-FR" dirty="0"/>
                        <a:t>Position</a:t>
                      </a:r>
                    </a:p>
                  </a:txBody>
                  <a:tcPr/>
                </a:tc>
                <a:tc>
                  <a:txBody>
                    <a:bodyPr/>
                    <a:lstStyle/>
                    <a:p>
                      <a:pPr algn="ctr"/>
                      <a:r>
                        <a:rPr lang="fr-FR" dirty="0"/>
                        <a:t>(20,35)</a:t>
                      </a:r>
                    </a:p>
                  </a:txBody>
                  <a:tcPr/>
                </a:tc>
                <a:tc>
                  <a:txBody>
                    <a:bodyPr/>
                    <a:lstStyle/>
                    <a:p>
                      <a:pPr algn="ctr"/>
                      <a:r>
                        <a:rPr lang="fr-FR" dirty="0"/>
                        <a:t>(8,31)</a:t>
                      </a:r>
                    </a:p>
                  </a:txBody>
                  <a:tcPr/>
                </a:tc>
                <a:tc>
                  <a:txBody>
                    <a:bodyPr/>
                    <a:lstStyle/>
                    <a:p>
                      <a:pPr algn="ctr"/>
                      <a:r>
                        <a:rPr lang="fr-FR" dirty="0"/>
                        <a:t>…</a:t>
                      </a:r>
                    </a:p>
                  </a:txBody>
                  <a:tcPr/>
                </a:tc>
                <a:tc>
                  <a:txBody>
                    <a:bodyPr/>
                    <a:lstStyle/>
                    <a:p>
                      <a:pPr algn="ctr"/>
                      <a:r>
                        <a:rPr lang="fr-FR" dirty="0"/>
                        <a:t>(38,5)</a:t>
                      </a:r>
                    </a:p>
                  </a:txBody>
                  <a:tcPr/>
                </a:tc>
                <a:tc>
                  <a:txBody>
                    <a:bodyPr/>
                    <a:lstStyle/>
                    <a:p>
                      <a:pPr algn="ctr"/>
                      <a:r>
                        <a:rPr lang="fr-FR" dirty="0"/>
                        <a:t>(9,40)</a:t>
                      </a:r>
                    </a:p>
                  </a:txBody>
                  <a:tcPr/>
                </a:tc>
                <a:extLst>
                  <a:ext uri="{0D108BD9-81ED-4DB2-BD59-A6C34878D82A}">
                    <a16:rowId xmlns:a16="http://schemas.microsoft.com/office/drawing/2014/main" val="178162819"/>
                  </a:ext>
                </a:extLst>
              </a:tr>
            </a:tbl>
          </a:graphicData>
        </a:graphic>
      </p:graphicFrame>
      <p:graphicFrame>
        <p:nvGraphicFramePr>
          <p:cNvPr id="11" name="Tableau 10"/>
          <p:cNvGraphicFramePr>
            <a:graphicFrameLocks noGrp="1"/>
          </p:cNvGraphicFramePr>
          <p:nvPr>
            <p:extLst>
              <p:ext uri="{D42A27DB-BD31-4B8C-83A1-F6EECF244321}">
                <p14:modId xmlns:p14="http://schemas.microsoft.com/office/powerpoint/2010/main" val="2008114616"/>
              </p:ext>
            </p:extLst>
          </p:nvPr>
        </p:nvGraphicFramePr>
        <p:xfrm>
          <a:off x="1373156" y="5195854"/>
          <a:ext cx="6096000" cy="37084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619674633"/>
                    </a:ext>
                  </a:extLst>
                </a:gridCol>
                <a:gridCol w="3048000">
                  <a:extLst>
                    <a:ext uri="{9D8B030D-6E8A-4147-A177-3AD203B41FA5}">
                      <a16:colId xmlns:a16="http://schemas.microsoft.com/office/drawing/2014/main" val="935766850"/>
                    </a:ext>
                  </a:extLst>
                </a:gridCol>
              </a:tblGrid>
              <a:tr h="370840">
                <a:tc>
                  <a:txBody>
                    <a:bodyPr/>
                    <a:lstStyle/>
                    <a:p>
                      <a:pPr algn="ctr"/>
                      <a:r>
                        <a:rPr lang="fr-FR" dirty="0"/>
                        <a:t>Coût de chaque véhicule</a:t>
                      </a:r>
                    </a:p>
                  </a:txBody>
                  <a:tcPr/>
                </a:tc>
                <a:tc>
                  <a:txBody>
                    <a:bodyPr/>
                    <a:lstStyle/>
                    <a:p>
                      <a:pPr algn="ctr"/>
                      <a:r>
                        <a:rPr lang="fr-FR" dirty="0"/>
                        <a:t>1000</a:t>
                      </a:r>
                    </a:p>
                  </a:txBody>
                  <a:tcPr/>
                </a:tc>
                <a:extLst>
                  <a:ext uri="{0D108BD9-81ED-4DB2-BD59-A6C34878D82A}">
                    <a16:rowId xmlns:a16="http://schemas.microsoft.com/office/drawing/2014/main" val="293875341"/>
                  </a:ext>
                </a:extLst>
              </a:tr>
            </a:tbl>
          </a:graphicData>
        </a:graphic>
      </p:graphicFrame>
    </p:spTree>
    <p:extLst>
      <p:ext uri="{BB962C8B-B14F-4D97-AF65-F5344CB8AC3E}">
        <p14:creationId xmlns:p14="http://schemas.microsoft.com/office/powerpoint/2010/main" val="23764467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Méthode de résolution</a:t>
            </a:r>
          </a:p>
        </p:txBody>
      </p:sp>
      <p:sp>
        <p:nvSpPr>
          <p:cNvPr id="5" name="Espace réservé du texte 4"/>
          <p:cNvSpPr>
            <a:spLocks noGrp="1"/>
          </p:cNvSpPr>
          <p:nvPr>
            <p:ph type="body" sz="quarter" idx="13"/>
          </p:nvPr>
        </p:nvSpPr>
        <p:spPr/>
        <p:txBody>
          <a:bodyPr/>
          <a:lstStyle/>
          <a:p>
            <a:pPr marL="0" indent="0">
              <a:buNone/>
            </a:pPr>
            <a:endParaRPr lang="fr-FR" dirty="0"/>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4050" y="1506256"/>
            <a:ext cx="5683250" cy="4853269"/>
          </a:xfrm>
          <a:prstGeom prst="rect">
            <a:avLst/>
          </a:prstGeom>
        </p:spPr>
      </p:pic>
      <p:sp>
        <p:nvSpPr>
          <p:cNvPr id="7" name="Ellipse 6"/>
          <p:cNvSpPr/>
          <p:nvPr/>
        </p:nvSpPr>
        <p:spPr>
          <a:xfrm>
            <a:off x="7607300" y="2108200"/>
            <a:ext cx="152400" cy="1651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10" name="Connecteur droit 9"/>
          <p:cNvCxnSpPr/>
          <p:nvPr/>
        </p:nvCxnSpPr>
        <p:spPr>
          <a:xfrm>
            <a:off x="7607300" y="2730500"/>
            <a:ext cx="254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Connecteur droit 11"/>
          <p:cNvCxnSpPr/>
          <p:nvPr/>
        </p:nvCxnSpPr>
        <p:spPr>
          <a:xfrm>
            <a:off x="7734300" y="2540000"/>
            <a:ext cx="0" cy="3556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2" name="ZoneTexte 21"/>
          <p:cNvSpPr txBox="1"/>
          <p:nvPr/>
        </p:nvSpPr>
        <p:spPr>
          <a:xfrm>
            <a:off x="7950200" y="2006084"/>
            <a:ext cx="736600" cy="369332"/>
          </a:xfrm>
          <a:prstGeom prst="rect">
            <a:avLst/>
          </a:prstGeom>
          <a:noFill/>
        </p:spPr>
        <p:txBody>
          <a:bodyPr wrap="square" rtlCol="0">
            <a:spAutoFit/>
          </a:bodyPr>
          <a:lstStyle/>
          <a:p>
            <a:pPr algn="ctr"/>
            <a:r>
              <a:rPr lang="fr-FR" dirty="0"/>
              <a:t>Client</a:t>
            </a:r>
          </a:p>
        </p:txBody>
      </p:sp>
      <p:sp>
        <p:nvSpPr>
          <p:cNvPr id="23" name="ZoneTexte 22"/>
          <p:cNvSpPr txBox="1"/>
          <p:nvPr/>
        </p:nvSpPr>
        <p:spPr>
          <a:xfrm>
            <a:off x="7912894" y="2540000"/>
            <a:ext cx="838994" cy="369332"/>
          </a:xfrm>
          <a:prstGeom prst="rect">
            <a:avLst/>
          </a:prstGeom>
          <a:noFill/>
        </p:spPr>
        <p:txBody>
          <a:bodyPr wrap="square" rtlCol="0">
            <a:spAutoFit/>
          </a:bodyPr>
          <a:lstStyle/>
          <a:p>
            <a:pPr algn="ctr"/>
            <a:r>
              <a:rPr lang="fr-FR" dirty="0"/>
              <a:t>Dépôt</a:t>
            </a:r>
          </a:p>
        </p:txBody>
      </p:sp>
    </p:spTree>
    <p:extLst>
      <p:ext uri="{BB962C8B-B14F-4D97-AF65-F5344CB8AC3E}">
        <p14:creationId xmlns:p14="http://schemas.microsoft.com/office/powerpoint/2010/main" val="23586135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Méthode de résolution</a:t>
            </a:r>
          </a:p>
        </p:txBody>
      </p:sp>
      <p:sp>
        <p:nvSpPr>
          <p:cNvPr id="5" name="Espace réservé du texte 4"/>
          <p:cNvSpPr>
            <a:spLocks noGrp="1"/>
          </p:cNvSpPr>
          <p:nvPr>
            <p:ph type="body" sz="quarter" idx="13"/>
          </p:nvPr>
        </p:nvSpPr>
        <p:spPr>
          <a:xfrm>
            <a:off x="717092" y="1181100"/>
            <a:ext cx="8426908" cy="5419860"/>
          </a:xfrm>
        </p:spPr>
        <p:txBody>
          <a:bodyPr/>
          <a:lstStyle/>
          <a:p>
            <a:pPr marL="0" indent="0">
              <a:buNone/>
            </a:pPr>
            <a:r>
              <a:rPr lang="fr-FR" dirty="0"/>
              <a:t>Représentation d’une solution</a:t>
            </a:r>
          </a:p>
        </p:txBody>
      </p:sp>
      <p:graphicFrame>
        <p:nvGraphicFramePr>
          <p:cNvPr id="6" name="Tableau 5"/>
          <p:cNvGraphicFramePr>
            <a:graphicFrameLocks noGrp="1"/>
          </p:cNvGraphicFramePr>
          <p:nvPr>
            <p:extLst>
              <p:ext uri="{D42A27DB-BD31-4B8C-83A1-F6EECF244321}">
                <p14:modId xmlns:p14="http://schemas.microsoft.com/office/powerpoint/2010/main" val="274032924"/>
              </p:ext>
            </p:extLst>
          </p:nvPr>
        </p:nvGraphicFramePr>
        <p:xfrm>
          <a:off x="1047293" y="2750144"/>
          <a:ext cx="1243707" cy="743680"/>
        </p:xfrm>
        <a:graphic>
          <a:graphicData uri="http://schemas.openxmlformats.org/drawingml/2006/table">
            <a:tbl>
              <a:tblPr firstRow="1" bandRow="1">
                <a:tableStyleId>{5C22544A-7EE6-4342-B048-85BDC9FD1C3A}</a:tableStyleId>
              </a:tblPr>
              <a:tblGrid>
                <a:gridCol w="1243707">
                  <a:extLst>
                    <a:ext uri="{9D8B030D-6E8A-4147-A177-3AD203B41FA5}">
                      <a16:colId xmlns:a16="http://schemas.microsoft.com/office/drawing/2014/main" val="4192558591"/>
                    </a:ext>
                  </a:extLst>
                </a:gridCol>
              </a:tblGrid>
              <a:tr h="377920">
                <a:tc>
                  <a:txBody>
                    <a:bodyPr/>
                    <a:lstStyle/>
                    <a:p>
                      <a:pPr algn="ctr"/>
                      <a:r>
                        <a:rPr lang="fr-FR" dirty="0"/>
                        <a:t>Dimension</a:t>
                      </a:r>
                    </a:p>
                  </a:txBody>
                  <a:tcPr/>
                </a:tc>
                <a:extLst>
                  <a:ext uri="{0D108BD9-81ED-4DB2-BD59-A6C34878D82A}">
                    <a16:rowId xmlns:a16="http://schemas.microsoft.com/office/drawing/2014/main" val="1447113274"/>
                  </a:ext>
                </a:extLst>
              </a:tr>
              <a:tr h="238670">
                <a:tc>
                  <a:txBody>
                    <a:bodyPr/>
                    <a:lstStyle/>
                    <a:p>
                      <a:pPr algn="ctr"/>
                      <a:r>
                        <a:rPr lang="fr-FR" dirty="0"/>
                        <a:t>valeur</a:t>
                      </a:r>
                    </a:p>
                  </a:txBody>
                  <a:tcPr/>
                </a:tc>
                <a:extLst>
                  <a:ext uri="{0D108BD9-81ED-4DB2-BD59-A6C34878D82A}">
                    <a16:rowId xmlns:a16="http://schemas.microsoft.com/office/drawing/2014/main" val="623651915"/>
                  </a:ext>
                </a:extLst>
              </a:tr>
            </a:tbl>
          </a:graphicData>
        </a:graphic>
      </p:graphicFrame>
      <p:graphicFrame>
        <p:nvGraphicFramePr>
          <p:cNvPr id="15" name="Tableau 14"/>
          <p:cNvGraphicFramePr>
            <a:graphicFrameLocks noGrp="1"/>
          </p:cNvGraphicFramePr>
          <p:nvPr>
            <p:extLst>
              <p:ext uri="{D42A27DB-BD31-4B8C-83A1-F6EECF244321}">
                <p14:modId xmlns:p14="http://schemas.microsoft.com/office/powerpoint/2010/main" val="403527732"/>
              </p:ext>
            </p:extLst>
          </p:nvPr>
        </p:nvGraphicFramePr>
        <p:xfrm>
          <a:off x="2291000" y="2752144"/>
          <a:ext cx="6096000" cy="741680"/>
        </p:xfrm>
        <a:graphic>
          <a:graphicData uri="http://schemas.openxmlformats.org/drawingml/2006/table">
            <a:tbl>
              <a:tblPr firstRow="1" bandRow="1">
                <a:tableStyleId>{5C22544A-7EE6-4342-B048-85BDC9FD1C3A}</a:tableStyleId>
              </a:tblPr>
              <a:tblGrid>
                <a:gridCol w="762000">
                  <a:extLst>
                    <a:ext uri="{9D8B030D-6E8A-4147-A177-3AD203B41FA5}">
                      <a16:colId xmlns:a16="http://schemas.microsoft.com/office/drawing/2014/main" val="1803078220"/>
                    </a:ext>
                  </a:extLst>
                </a:gridCol>
                <a:gridCol w="762000">
                  <a:extLst>
                    <a:ext uri="{9D8B030D-6E8A-4147-A177-3AD203B41FA5}">
                      <a16:colId xmlns:a16="http://schemas.microsoft.com/office/drawing/2014/main" val="3588036915"/>
                    </a:ext>
                  </a:extLst>
                </a:gridCol>
                <a:gridCol w="762000">
                  <a:extLst>
                    <a:ext uri="{9D8B030D-6E8A-4147-A177-3AD203B41FA5}">
                      <a16:colId xmlns:a16="http://schemas.microsoft.com/office/drawing/2014/main" val="3409305366"/>
                    </a:ext>
                  </a:extLst>
                </a:gridCol>
                <a:gridCol w="762000">
                  <a:extLst>
                    <a:ext uri="{9D8B030D-6E8A-4147-A177-3AD203B41FA5}">
                      <a16:colId xmlns:a16="http://schemas.microsoft.com/office/drawing/2014/main" val="3011099893"/>
                    </a:ext>
                  </a:extLst>
                </a:gridCol>
                <a:gridCol w="762000">
                  <a:extLst>
                    <a:ext uri="{9D8B030D-6E8A-4147-A177-3AD203B41FA5}">
                      <a16:colId xmlns:a16="http://schemas.microsoft.com/office/drawing/2014/main" val="2823719664"/>
                    </a:ext>
                  </a:extLst>
                </a:gridCol>
                <a:gridCol w="762000">
                  <a:extLst>
                    <a:ext uri="{9D8B030D-6E8A-4147-A177-3AD203B41FA5}">
                      <a16:colId xmlns:a16="http://schemas.microsoft.com/office/drawing/2014/main" val="3385576979"/>
                    </a:ext>
                  </a:extLst>
                </a:gridCol>
                <a:gridCol w="762000">
                  <a:extLst>
                    <a:ext uri="{9D8B030D-6E8A-4147-A177-3AD203B41FA5}">
                      <a16:colId xmlns:a16="http://schemas.microsoft.com/office/drawing/2014/main" val="3558125890"/>
                    </a:ext>
                  </a:extLst>
                </a:gridCol>
                <a:gridCol w="762000">
                  <a:extLst>
                    <a:ext uri="{9D8B030D-6E8A-4147-A177-3AD203B41FA5}">
                      <a16:colId xmlns:a16="http://schemas.microsoft.com/office/drawing/2014/main" val="648167407"/>
                    </a:ext>
                  </a:extLst>
                </a:gridCol>
              </a:tblGrid>
              <a:tr h="370840">
                <a:tc>
                  <a:txBody>
                    <a:bodyPr/>
                    <a:lstStyle/>
                    <a:p>
                      <a:pPr algn="ctr"/>
                      <a:r>
                        <a:rPr lang="fr-FR" dirty="0"/>
                        <a:t>1</a:t>
                      </a:r>
                    </a:p>
                  </a:txBody>
                  <a:tcPr/>
                </a:tc>
                <a:tc>
                  <a:txBody>
                    <a:bodyPr/>
                    <a:lstStyle/>
                    <a:p>
                      <a:pPr algn="ctr"/>
                      <a:r>
                        <a:rPr lang="fr-FR" dirty="0"/>
                        <a:t>2</a:t>
                      </a:r>
                    </a:p>
                  </a:txBody>
                  <a:tcPr/>
                </a:tc>
                <a:tc>
                  <a:txBody>
                    <a:bodyPr/>
                    <a:lstStyle/>
                    <a:p>
                      <a:pPr algn="ctr"/>
                      <a:r>
                        <a:rPr lang="fr-FR" dirty="0"/>
                        <a:t>3</a:t>
                      </a:r>
                    </a:p>
                  </a:txBody>
                  <a:tcPr/>
                </a:tc>
                <a:tc>
                  <a:txBody>
                    <a:bodyPr/>
                    <a:lstStyle/>
                    <a:p>
                      <a:pPr algn="ctr"/>
                      <a:r>
                        <a:rPr lang="fr-FR" dirty="0"/>
                        <a:t>4</a:t>
                      </a:r>
                    </a:p>
                  </a:txBody>
                  <a:tcPr/>
                </a:tc>
                <a:tc>
                  <a:txBody>
                    <a:bodyPr/>
                    <a:lstStyle/>
                    <a:p>
                      <a:pPr algn="ctr"/>
                      <a:r>
                        <a:rPr lang="fr-FR" dirty="0"/>
                        <a:t>5</a:t>
                      </a:r>
                    </a:p>
                  </a:txBody>
                  <a:tcPr/>
                </a:tc>
                <a:tc>
                  <a:txBody>
                    <a:bodyPr/>
                    <a:lstStyle/>
                    <a:p>
                      <a:pPr algn="ctr"/>
                      <a:r>
                        <a:rPr lang="fr-FR" dirty="0"/>
                        <a:t>6</a:t>
                      </a:r>
                    </a:p>
                  </a:txBody>
                  <a:tcPr/>
                </a:tc>
                <a:tc>
                  <a:txBody>
                    <a:bodyPr/>
                    <a:lstStyle/>
                    <a:p>
                      <a:pPr algn="ctr"/>
                      <a:r>
                        <a:rPr lang="fr-FR" dirty="0"/>
                        <a:t>…</a:t>
                      </a:r>
                    </a:p>
                  </a:txBody>
                  <a:tcPr/>
                </a:tc>
                <a:tc>
                  <a:txBody>
                    <a:bodyPr/>
                    <a:lstStyle/>
                    <a:p>
                      <a:pPr algn="ctr"/>
                      <a:r>
                        <a:rPr lang="fr-FR" dirty="0"/>
                        <a:t>25</a:t>
                      </a:r>
                    </a:p>
                  </a:txBody>
                  <a:tcPr/>
                </a:tc>
                <a:extLst>
                  <a:ext uri="{0D108BD9-81ED-4DB2-BD59-A6C34878D82A}">
                    <a16:rowId xmlns:a16="http://schemas.microsoft.com/office/drawing/2014/main" val="3199797089"/>
                  </a:ext>
                </a:extLst>
              </a:tr>
              <a:tr h="370840">
                <a:tc>
                  <a:txBody>
                    <a:bodyPr/>
                    <a:lstStyle/>
                    <a:p>
                      <a:pPr algn="ctr"/>
                      <a:r>
                        <a:rPr lang="fr-FR" dirty="0"/>
                        <a:t>0.9</a:t>
                      </a:r>
                    </a:p>
                  </a:txBody>
                  <a:tcPr/>
                </a:tc>
                <a:tc>
                  <a:txBody>
                    <a:bodyPr/>
                    <a:lstStyle/>
                    <a:p>
                      <a:pPr algn="ctr"/>
                      <a:r>
                        <a:rPr lang="fr-FR" dirty="0"/>
                        <a:t>0.1</a:t>
                      </a:r>
                    </a:p>
                  </a:txBody>
                  <a:tcPr/>
                </a:tc>
                <a:tc>
                  <a:txBody>
                    <a:bodyPr/>
                    <a:lstStyle/>
                    <a:p>
                      <a:pPr algn="ctr"/>
                      <a:r>
                        <a:rPr lang="fr-FR" dirty="0"/>
                        <a:t>0.5</a:t>
                      </a:r>
                    </a:p>
                  </a:txBody>
                  <a:tcPr/>
                </a:tc>
                <a:tc>
                  <a:txBody>
                    <a:bodyPr/>
                    <a:lstStyle/>
                    <a:p>
                      <a:pPr algn="ctr"/>
                      <a:r>
                        <a:rPr lang="fr-FR" dirty="0"/>
                        <a:t>0.7</a:t>
                      </a:r>
                    </a:p>
                  </a:txBody>
                  <a:tcPr/>
                </a:tc>
                <a:tc>
                  <a:txBody>
                    <a:bodyPr/>
                    <a:lstStyle/>
                    <a:p>
                      <a:pPr algn="ctr"/>
                      <a:r>
                        <a:rPr lang="fr-FR" dirty="0"/>
                        <a:t>0.3</a:t>
                      </a:r>
                    </a:p>
                  </a:txBody>
                  <a:tcPr/>
                </a:tc>
                <a:tc>
                  <a:txBody>
                    <a:bodyPr/>
                    <a:lstStyle/>
                    <a:p>
                      <a:pPr algn="ctr"/>
                      <a:r>
                        <a:rPr lang="fr-FR" dirty="0"/>
                        <a:t>0.2</a:t>
                      </a:r>
                    </a:p>
                  </a:txBody>
                  <a:tcPr/>
                </a:tc>
                <a:tc>
                  <a:txBody>
                    <a:bodyPr/>
                    <a:lstStyle/>
                    <a:p>
                      <a:pPr algn="ctr"/>
                      <a:r>
                        <a:rPr lang="fr-FR" dirty="0"/>
                        <a:t>…</a:t>
                      </a:r>
                    </a:p>
                  </a:txBody>
                  <a:tcPr/>
                </a:tc>
                <a:tc>
                  <a:txBody>
                    <a:bodyPr/>
                    <a:lstStyle/>
                    <a:p>
                      <a:pPr algn="ctr"/>
                      <a:r>
                        <a:rPr lang="fr-FR" dirty="0"/>
                        <a:t>0.8</a:t>
                      </a:r>
                    </a:p>
                  </a:txBody>
                  <a:tcPr/>
                </a:tc>
                <a:extLst>
                  <a:ext uri="{0D108BD9-81ED-4DB2-BD59-A6C34878D82A}">
                    <a16:rowId xmlns:a16="http://schemas.microsoft.com/office/drawing/2014/main" val="1430139471"/>
                  </a:ext>
                </a:extLst>
              </a:tr>
            </a:tbl>
          </a:graphicData>
        </a:graphic>
      </p:graphicFrame>
      <p:sp>
        <p:nvSpPr>
          <p:cNvPr id="16" name="Accolade ouvrante 15"/>
          <p:cNvSpPr/>
          <p:nvPr/>
        </p:nvSpPr>
        <p:spPr>
          <a:xfrm rot="5400000">
            <a:off x="3987800" y="1043286"/>
            <a:ext cx="347900" cy="3081099"/>
          </a:xfrm>
          <a:prstGeom prst="leftBrace">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8" name="ZoneTexte 17"/>
          <p:cNvSpPr txBox="1"/>
          <p:nvPr/>
        </p:nvSpPr>
        <p:spPr>
          <a:xfrm>
            <a:off x="3723600" y="2080433"/>
            <a:ext cx="876300" cy="369332"/>
          </a:xfrm>
          <a:prstGeom prst="rect">
            <a:avLst/>
          </a:prstGeom>
          <a:noFill/>
        </p:spPr>
        <p:txBody>
          <a:bodyPr wrap="square" rtlCol="0">
            <a:spAutoFit/>
          </a:bodyPr>
          <a:lstStyle/>
          <a:p>
            <a:pPr algn="ctr"/>
            <a:r>
              <a:rPr lang="fr-FR" dirty="0"/>
              <a:t>Dépôt</a:t>
            </a:r>
          </a:p>
        </p:txBody>
      </p:sp>
      <p:sp>
        <p:nvSpPr>
          <p:cNvPr id="19" name="Accolade ouvrante 18"/>
          <p:cNvSpPr/>
          <p:nvPr/>
        </p:nvSpPr>
        <p:spPr>
          <a:xfrm rot="16200000">
            <a:off x="7050999" y="2891856"/>
            <a:ext cx="347900" cy="1540551"/>
          </a:xfrm>
          <a:prstGeom prst="leftBrace">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0" name="ZoneTexte 19"/>
          <p:cNvSpPr txBox="1"/>
          <p:nvPr/>
        </p:nvSpPr>
        <p:spPr>
          <a:xfrm>
            <a:off x="6786799" y="3783291"/>
            <a:ext cx="876300" cy="369332"/>
          </a:xfrm>
          <a:prstGeom prst="rect">
            <a:avLst/>
          </a:prstGeom>
          <a:noFill/>
        </p:spPr>
        <p:txBody>
          <a:bodyPr wrap="square" rtlCol="0">
            <a:spAutoFit/>
          </a:bodyPr>
          <a:lstStyle/>
          <a:p>
            <a:pPr algn="ctr"/>
            <a:r>
              <a:rPr lang="fr-FR" dirty="0"/>
              <a:t>Client</a:t>
            </a:r>
          </a:p>
        </p:txBody>
      </p:sp>
      <p:graphicFrame>
        <p:nvGraphicFramePr>
          <p:cNvPr id="21" name="Tableau 20"/>
          <p:cNvGraphicFramePr>
            <a:graphicFrameLocks noGrp="1"/>
          </p:cNvGraphicFramePr>
          <p:nvPr>
            <p:extLst>
              <p:ext uri="{D42A27DB-BD31-4B8C-83A1-F6EECF244321}">
                <p14:modId xmlns:p14="http://schemas.microsoft.com/office/powerpoint/2010/main" val="766939467"/>
              </p:ext>
            </p:extLst>
          </p:nvPr>
        </p:nvGraphicFramePr>
        <p:xfrm>
          <a:off x="828446" y="4286711"/>
          <a:ext cx="5080000" cy="37084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2204574383"/>
                    </a:ext>
                  </a:extLst>
                </a:gridCol>
                <a:gridCol w="1016000">
                  <a:extLst>
                    <a:ext uri="{9D8B030D-6E8A-4147-A177-3AD203B41FA5}">
                      <a16:colId xmlns:a16="http://schemas.microsoft.com/office/drawing/2014/main" val="907805969"/>
                    </a:ext>
                  </a:extLst>
                </a:gridCol>
                <a:gridCol w="1016000">
                  <a:extLst>
                    <a:ext uri="{9D8B030D-6E8A-4147-A177-3AD203B41FA5}">
                      <a16:colId xmlns:a16="http://schemas.microsoft.com/office/drawing/2014/main" val="900709230"/>
                    </a:ext>
                  </a:extLst>
                </a:gridCol>
                <a:gridCol w="1016000">
                  <a:extLst>
                    <a:ext uri="{9D8B030D-6E8A-4147-A177-3AD203B41FA5}">
                      <a16:colId xmlns:a16="http://schemas.microsoft.com/office/drawing/2014/main" val="3838952361"/>
                    </a:ext>
                  </a:extLst>
                </a:gridCol>
                <a:gridCol w="1016000">
                  <a:extLst>
                    <a:ext uri="{9D8B030D-6E8A-4147-A177-3AD203B41FA5}">
                      <a16:colId xmlns:a16="http://schemas.microsoft.com/office/drawing/2014/main" val="2175572109"/>
                    </a:ext>
                  </a:extLst>
                </a:gridCol>
              </a:tblGrid>
              <a:tr h="370840">
                <a:tc>
                  <a:txBody>
                    <a:bodyPr/>
                    <a:lstStyle/>
                    <a:p>
                      <a:pPr algn="ctr"/>
                      <a:r>
                        <a:rPr lang="fr-FR" dirty="0"/>
                        <a:t>2</a:t>
                      </a:r>
                    </a:p>
                  </a:txBody>
                  <a:tcPr/>
                </a:tc>
                <a:tc>
                  <a:txBody>
                    <a:bodyPr/>
                    <a:lstStyle/>
                    <a:p>
                      <a:pPr algn="ctr"/>
                      <a:r>
                        <a:rPr lang="fr-FR" dirty="0"/>
                        <a:t>5</a:t>
                      </a:r>
                    </a:p>
                  </a:txBody>
                  <a:tcPr/>
                </a:tc>
                <a:tc>
                  <a:txBody>
                    <a:bodyPr/>
                    <a:lstStyle/>
                    <a:p>
                      <a:pPr algn="ctr"/>
                      <a:r>
                        <a:rPr lang="fr-FR" dirty="0"/>
                        <a:t>3</a:t>
                      </a:r>
                    </a:p>
                  </a:txBody>
                  <a:tcPr/>
                </a:tc>
                <a:tc>
                  <a:txBody>
                    <a:bodyPr/>
                    <a:lstStyle/>
                    <a:p>
                      <a:pPr algn="ctr"/>
                      <a:r>
                        <a:rPr lang="fr-FR" dirty="0"/>
                        <a:t>4</a:t>
                      </a:r>
                    </a:p>
                  </a:txBody>
                  <a:tcPr/>
                </a:tc>
                <a:tc>
                  <a:txBody>
                    <a:bodyPr/>
                    <a:lstStyle/>
                    <a:p>
                      <a:pPr algn="ctr"/>
                      <a:r>
                        <a:rPr lang="fr-FR" dirty="0"/>
                        <a:t>1</a:t>
                      </a:r>
                    </a:p>
                  </a:txBody>
                  <a:tcPr/>
                </a:tc>
                <a:extLst>
                  <a:ext uri="{0D108BD9-81ED-4DB2-BD59-A6C34878D82A}">
                    <a16:rowId xmlns:a16="http://schemas.microsoft.com/office/drawing/2014/main" val="4183120704"/>
                  </a:ext>
                </a:extLst>
              </a:tr>
            </a:tbl>
          </a:graphicData>
        </a:graphic>
      </p:graphicFrame>
      <p:graphicFrame>
        <p:nvGraphicFramePr>
          <p:cNvPr id="22" name="Tableau 21"/>
          <p:cNvGraphicFramePr>
            <a:graphicFrameLocks noGrp="1"/>
          </p:cNvGraphicFramePr>
          <p:nvPr>
            <p:extLst>
              <p:ext uri="{D42A27DB-BD31-4B8C-83A1-F6EECF244321}">
                <p14:modId xmlns:p14="http://schemas.microsoft.com/office/powerpoint/2010/main" val="101646383"/>
              </p:ext>
            </p:extLst>
          </p:nvPr>
        </p:nvGraphicFramePr>
        <p:xfrm>
          <a:off x="717092" y="5561306"/>
          <a:ext cx="8325300" cy="435260"/>
        </p:xfrm>
        <a:graphic>
          <a:graphicData uri="http://schemas.openxmlformats.org/drawingml/2006/table">
            <a:tbl>
              <a:tblPr firstRow="1" bandRow="1">
                <a:tableStyleId>{5C22544A-7EE6-4342-B048-85BDC9FD1C3A}</a:tableStyleId>
              </a:tblPr>
              <a:tblGrid>
                <a:gridCol w="416265">
                  <a:extLst>
                    <a:ext uri="{9D8B030D-6E8A-4147-A177-3AD203B41FA5}">
                      <a16:colId xmlns:a16="http://schemas.microsoft.com/office/drawing/2014/main" val="733128061"/>
                    </a:ext>
                  </a:extLst>
                </a:gridCol>
                <a:gridCol w="416265">
                  <a:extLst>
                    <a:ext uri="{9D8B030D-6E8A-4147-A177-3AD203B41FA5}">
                      <a16:colId xmlns:a16="http://schemas.microsoft.com/office/drawing/2014/main" val="3411787456"/>
                    </a:ext>
                  </a:extLst>
                </a:gridCol>
                <a:gridCol w="416265">
                  <a:extLst>
                    <a:ext uri="{9D8B030D-6E8A-4147-A177-3AD203B41FA5}">
                      <a16:colId xmlns:a16="http://schemas.microsoft.com/office/drawing/2014/main" val="1479451996"/>
                    </a:ext>
                  </a:extLst>
                </a:gridCol>
                <a:gridCol w="416265">
                  <a:extLst>
                    <a:ext uri="{9D8B030D-6E8A-4147-A177-3AD203B41FA5}">
                      <a16:colId xmlns:a16="http://schemas.microsoft.com/office/drawing/2014/main" val="1883957355"/>
                    </a:ext>
                  </a:extLst>
                </a:gridCol>
                <a:gridCol w="416265">
                  <a:extLst>
                    <a:ext uri="{9D8B030D-6E8A-4147-A177-3AD203B41FA5}">
                      <a16:colId xmlns:a16="http://schemas.microsoft.com/office/drawing/2014/main" val="2211159769"/>
                    </a:ext>
                  </a:extLst>
                </a:gridCol>
                <a:gridCol w="416265">
                  <a:extLst>
                    <a:ext uri="{9D8B030D-6E8A-4147-A177-3AD203B41FA5}">
                      <a16:colId xmlns:a16="http://schemas.microsoft.com/office/drawing/2014/main" val="2010923973"/>
                    </a:ext>
                  </a:extLst>
                </a:gridCol>
                <a:gridCol w="416265">
                  <a:extLst>
                    <a:ext uri="{9D8B030D-6E8A-4147-A177-3AD203B41FA5}">
                      <a16:colId xmlns:a16="http://schemas.microsoft.com/office/drawing/2014/main" val="3673304808"/>
                    </a:ext>
                  </a:extLst>
                </a:gridCol>
                <a:gridCol w="416265">
                  <a:extLst>
                    <a:ext uri="{9D8B030D-6E8A-4147-A177-3AD203B41FA5}">
                      <a16:colId xmlns:a16="http://schemas.microsoft.com/office/drawing/2014/main" val="1612900291"/>
                    </a:ext>
                  </a:extLst>
                </a:gridCol>
                <a:gridCol w="416265">
                  <a:extLst>
                    <a:ext uri="{9D8B030D-6E8A-4147-A177-3AD203B41FA5}">
                      <a16:colId xmlns:a16="http://schemas.microsoft.com/office/drawing/2014/main" val="3621522770"/>
                    </a:ext>
                  </a:extLst>
                </a:gridCol>
                <a:gridCol w="416265">
                  <a:extLst>
                    <a:ext uri="{9D8B030D-6E8A-4147-A177-3AD203B41FA5}">
                      <a16:colId xmlns:a16="http://schemas.microsoft.com/office/drawing/2014/main" val="1168972958"/>
                    </a:ext>
                  </a:extLst>
                </a:gridCol>
                <a:gridCol w="416265">
                  <a:extLst>
                    <a:ext uri="{9D8B030D-6E8A-4147-A177-3AD203B41FA5}">
                      <a16:colId xmlns:a16="http://schemas.microsoft.com/office/drawing/2014/main" val="2535599039"/>
                    </a:ext>
                  </a:extLst>
                </a:gridCol>
                <a:gridCol w="416265">
                  <a:extLst>
                    <a:ext uri="{9D8B030D-6E8A-4147-A177-3AD203B41FA5}">
                      <a16:colId xmlns:a16="http://schemas.microsoft.com/office/drawing/2014/main" val="1121437623"/>
                    </a:ext>
                  </a:extLst>
                </a:gridCol>
                <a:gridCol w="416265">
                  <a:extLst>
                    <a:ext uri="{9D8B030D-6E8A-4147-A177-3AD203B41FA5}">
                      <a16:colId xmlns:a16="http://schemas.microsoft.com/office/drawing/2014/main" val="2525618879"/>
                    </a:ext>
                  </a:extLst>
                </a:gridCol>
                <a:gridCol w="416265">
                  <a:extLst>
                    <a:ext uri="{9D8B030D-6E8A-4147-A177-3AD203B41FA5}">
                      <a16:colId xmlns:a16="http://schemas.microsoft.com/office/drawing/2014/main" val="3051402946"/>
                    </a:ext>
                  </a:extLst>
                </a:gridCol>
                <a:gridCol w="416265">
                  <a:extLst>
                    <a:ext uri="{9D8B030D-6E8A-4147-A177-3AD203B41FA5}">
                      <a16:colId xmlns:a16="http://schemas.microsoft.com/office/drawing/2014/main" val="276915946"/>
                    </a:ext>
                  </a:extLst>
                </a:gridCol>
                <a:gridCol w="416265">
                  <a:extLst>
                    <a:ext uri="{9D8B030D-6E8A-4147-A177-3AD203B41FA5}">
                      <a16:colId xmlns:a16="http://schemas.microsoft.com/office/drawing/2014/main" val="3281615273"/>
                    </a:ext>
                  </a:extLst>
                </a:gridCol>
                <a:gridCol w="416265">
                  <a:extLst>
                    <a:ext uri="{9D8B030D-6E8A-4147-A177-3AD203B41FA5}">
                      <a16:colId xmlns:a16="http://schemas.microsoft.com/office/drawing/2014/main" val="4250243196"/>
                    </a:ext>
                  </a:extLst>
                </a:gridCol>
                <a:gridCol w="416265">
                  <a:extLst>
                    <a:ext uri="{9D8B030D-6E8A-4147-A177-3AD203B41FA5}">
                      <a16:colId xmlns:a16="http://schemas.microsoft.com/office/drawing/2014/main" val="2864127278"/>
                    </a:ext>
                  </a:extLst>
                </a:gridCol>
                <a:gridCol w="416265">
                  <a:extLst>
                    <a:ext uri="{9D8B030D-6E8A-4147-A177-3AD203B41FA5}">
                      <a16:colId xmlns:a16="http://schemas.microsoft.com/office/drawing/2014/main" val="1144663859"/>
                    </a:ext>
                  </a:extLst>
                </a:gridCol>
                <a:gridCol w="416265">
                  <a:extLst>
                    <a:ext uri="{9D8B030D-6E8A-4147-A177-3AD203B41FA5}">
                      <a16:colId xmlns:a16="http://schemas.microsoft.com/office/drawing/2014/main" val="221922672"/>
                    </a:ext>
                  </a:extLst>
                </a:gridCol>
              </a:tblGrid>
              <a:tr h="435260">
                <a:tc>
                  <a:txBody>
                    <a:bodyPr/>
                    <a:lstStyle/>
                    <a:p>
                      <a:pPr algn="ctr"/>
                      <a:r>
                        <a:rPr lang="fr-FR" dirty="0"/>
                        <a:t>19</a:t>
                      </a:r>
                    </a:p>
                  </a:txBody>
                  <a:tcPr/>
                </a:tc>
                <a:tc>
                  <a:txBody>
                    <a:bodyPr/>
                    <a:lstStyle/>
                    <a:p>
                      <a:pPr algn="ctr"/>
                      <a:r>
                        <a:rPr lang="fr-FR" dirty="0"/>
                        <a:t>4</a:t>
                      </a:r>
                    </a:p>
                  </a:txBody>
                  <a:tcPr/>
                </a:tc>
                <a:tc>
                  <a:txBody>
                    <a:bodyPr/>
                    <a:lstStyle/>
                    <a:p>
                      <a:pPr algn="ctr"/>
                      <a:r>
                        <a:rPr lang="fr-FR" dirty="0"/>
                        <a:t>5</a:t>
                      </a:r>
                    </a:p>
                  </a:txBody>
                  <a:tcPr/>
                </a:tc>
                <a:tc>
                  <a:txBody>
                    <a:bodyPr/>
                    <a:lstStyle/>
                    <a:p>
                      <a:pPr algn="ctr"/>
                      <a:r>
                        <a:rPr lang="fr-FR" dirty="0"/>
                        <a:t>9</a:t>
                      </a:r>
                    </a:p>
                  </a:txBody>
                  <a:tcPr/>
                </a:tc>
                <a:tc>
                  <a:txBody>
                    <a:bodyPr/>
                    <a:lstStyle/>
                    <a:p>
                      <a:pPr algn="ctr"/>
                      <a:r>
                        <a:rPr lang="fr-FR" dirty="0"/>
                        <a:t>6</a:t>
                      </a:r>
                    </a:p>
                  </a:txBody>
                  <a:tcPr/>
                </a:tc>
                <a:tc>
                  <a:txBody>
                    <a:bodyPr/>
                    <a:lstStyle/>
                    <a:p>
                      <a:pPr algn="ctr"/>
                      <a:r>
                        <a:rPr lang="fr-FR" dirty="0"/>
                        <a:t>10</a:t>
                      </a:r>
                    </a:p>
                  </a:txBody>
                  <a:tcPr/>
                </a:tc>
                <a:tc>
                  <a:txBody>
                    <a:bodyPr/>
                    <a:lstStyle/>
                    <a:p>
                      <a:pPr algn="ctr"/>
                      <a:r>
                        <a:rPr lang="fr-FR" dirty="0"/>
                        <a:t>1</a:t>
                      </a:r>
                    </a:p>
                  </a:txBody>
                  <a:tcPr/>
                </a:tc>
                <a:tc>
                  <a:txBody>
                    <a:bodyPr/>
                    <a:lstStyle/>
                    <a:p>
                      <a:pPr algn="ctr"/>
                      <a:r>
                        <a:rPr lang="fr-FR" dirty="0"/>
                        <a:t>16</a:t>
                      </a:r>
                    </a:p>
                  </a:txBody>
                  <a:tcPr/>
                </a:tc>
                <a:tc>
                  <a:txBody>
                    <a:bodyPr/>
                    <a:lstStyle/>
                    <a:p>
                      <a:pPr algn="ctr"/>
                      <a:r>
                        <a:rPr lang="fr-FR" dirty="0"/>
                        <a:t>20</a:t>
                      </a:r>
                    </a:p>
                  </a:txBody>
                  <a:tcPr/>
                </a:tc>
                <a:tc>
                  <a:txBody>
                    <a:bodyPr/>
                    <a:lstStyle/>
                    <a:p>
                      <a:pPr algn="ctr"/>
                      <a:r>
                        <a:rPr lang="fr-FR" dirty="0"/>
                        <a:t>7</a:t>
                      </a:r>
                    </a:p>
                  </a:txBody>
                  <a:tcPr/>
                </a:tc>
                <a:tc>
                  <a:txBody>
                    <a:bodyPr/>
                    <a:lstStyle/>
                    <a:p>
                      <a:pPr algn="ctr"/>
                      <a:r>
                        <a:rPr lang="fr-FR" dirty="0"/>
                        <a:t>13</a:t>
                      </a:r>
                    </a:p>
                  </a:txBody>
                  <a:tcPr/>
                </a:tc>
                <a:tc>
                  <a:txBody>
                    <a:bodyPr/>
                    <a:lstStyle/>
                    <a:p>
                      <a:pPr algn="ctr"/>
                      <a:r>
                        <a:rPr lang="fr-FR" dirty="0"/>
                        <a:t>11</a:t>
                      </a:r>
                    </a:p>
                  </a:txBody>
                  <a:tcPr/>
                </a:tc>
                <a:tc>
                  <a:txBody>
                    <a:bodyPr/>
                    <a:lstStyle/>
                    <a:p>
                      <a:pPr algn="ctr"/>
                      <a:r>
                        <a:rPr lang="fr-FR" dirty="0"/>
                        <a:t>3</a:t>
                      </a:r>
                    </a:p>
                  </a:txBody>
                  <a:tcPr/>
                </a:tc>
                <a:tc>
                  <a:txBody>
                    <a:bodyPr/>
                    <a:lstStyle/>
                    <a:p>
                      <a:pPr algn="ctr"/>
                      <a:r>
                        <a:rPr lang="fr-FR" dirty="0"/>
                        <a:t>12</a:t>
                      </a:r>
                    </a:p>
                  </a:txBody>
                  <a:tcPr/>
                </a:tc>
                <a:tc>
                  <a:txBody>
                    <a:bodyPr/>
                    <a:lstStyle/>
                    <a:p>
                      <a:pPr algn="ctr"/>
                      <a:r>
                        <a:rPr lang="fr-FR" dirty="0"/>
                        <a:t>18</a:t>
                      </a:r>
                    </a:p>
                  </a:txBody>
                  <a:tcPr/>
                </a:tc>
                <a:tc>
                  <a:txBody>
                    <a:bodyPr/>
                    <a:lstStyle/>
                    <a:p>
                      <a:pPr algn="ctr"/>
                      <a:r>
                        <a:rPr lang="fr-FR" dirty="0"/>
                        <a:t>2</a:t>
                      </a:r>
                    </a:p>
                  </a:txBody>
                  <a:tcPr/>
                </a:tc>
                <a:tc>
                  <a:txBody>
                    <a:bodyPr/>
                    <a:lstStyle/>
                    <a:p>
                      <a:pPr algn="ctr"/>
                      <a:r>
                        <a:rPr lang="fr-FR" dirty="0"/>
                        <a:t>17</a:t>
                      </a:r>
                    </a:p>
                  </a:txBody>
                  <a:tcPr/>
                </a:tc>
                <a:tc>
                  <a:txBody>
                    <a:bodyPr/>
                    <a:lstStyle/>
                    <a:p>
                      <a:pPr algn="ctr"/>
                      <a:r>
                        <a:rPr lang="fr-FR" dirty="0"/>
                        <a:t>15</a:t>
                      </a:r>
                    </a:p>
                  </a:txBody>
                  <a:tcPr/>
                </a:tc>
                <a:tc>
                  <a:txBody>
                    <a:bodyPr/>
                    <a:lstStyle/>
                    <a:p>
                      <a:pPr algn="ctr"/>
                      <a:r>
                        <a:rPr lang="fr-FR" dirty="0"/>
                        <a:t>8</a:t>
                      </a:r>
                    </a:p>
                  </a:txBody>
                  <a:tcPr/>
                </a:tc>
                <a:tc>
                  <a:txBody>
                    <a:bodyPr/>
                    <a:lstStyle/>
                    <a:p>
                      <a:pPr algn="ctr"/>
                      <a:r>
                        <a:rPr lang="fr-FR" dirty="0"/>
                        <a:t>14</a:t>
                      </a:r>
                    </a:p>
                  </a:txBody>
                  <a:tcPr/>
                </a:tc>
                <a:extLst>
                  <a:ext uri="{0D108BD9-81ED-4DB2-BD59-A6C34878D82A}">
                    <a16:rowId xmlns:a16="http://schemas.microsoft.com/office/drawing/2014/main" val="1145127185"/>
                  </a:ext>
                </a:extLst>
              </a:tr>
            </a:tbl>
          </a:graphicData>
        </a:graphic>
      </p:graphicFrame>
      <p:sp>
        <p:nvSpPr>
          <p:cNvPr id="23" name="ZoneTexte 22"/>
          <p:cNvSpPr txBox="1"/>
          <p:nvPr/>
        </p:nvSpPr>
        <p:spPr>
          <a:xfrm>
            <a:off x="2170786" y="4805346"/>
            <a:ext cx="2759760" cy="369332"/>
          </a:xfrm>
          <a:prstGeom prst="rect">
            <a:avLst/>
          </a:prstGeom>
          <a:noFill/>
        </p:spPr>
        <p:txBody>
          <a:bodyPr wrap="square" rtlCol="0">
            <a:spAutoFit/>
          </a:bodyPr>
          <a:lstStyle/>
          <a:p>
            <a:pPr algn="ctr"/>
            <a:r>
              <a:rPr lang="fr-FR" dirty="0"/>
              <a:t>Liste de priorité des dépôts</a:t>
            </a:r>
          </a:p>
        </p:txBody>
      </p:sp>
      <p:sp>
        <p:nvSpPr>
          <p:cNvPr id="24" name="ZoneTexte 23"/>
          <p:cNvSpPr txBox="1"/>
          <p:nvPr/>
        </p:nvSpPr>
        <p:spPr>
          <a:xfrm>
            <a:off x="3539043" y="6023524"/>
            <a:ext cx="3083429" cy="369332"/>
          </a:xfrm>
          <a:prstGeom prst="rect">
            <a:avLst/>
          </a:prstGeom>
          <a:noFill/>
        </p:spPr>
        <p:txBody>
          <a:bodyPr wrap="square" rtlCol="0">
            <a:spAutoFit/>
          </a:bodyPr>
          <a:lstStyle/>
          <a:p>
            <a:pPr algn="ctr"/>
            <a:r>
              <a:rPr lang="fr-FR" dirty="0"/>
              <a:t>Liste de priorité des clients</a:t>
            </a:r>
          </a:p>
        </p:txBody>
      </p:sp>
      <p:sp>
        <p:nvSpPr>
          <p:cNvPr id="25" name="Flèche vers le bas 24"/>
          <p:cNvSpPr/>
          <p:nvPr/>
        </p:nvSpPr>
        <p:spPr>
          <a:xfrm>
            <a:off x="3539044" y="3493824"/>
            <a:ext cx="321756" cy="792887"/>
          </a:xfrm>
          <a:prstGeom prst="downArrow">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6" name="Flèche vers le bas 25"/>
          <p:cNvSpPr/>
          <p:nvPr/>
        </p:nvSpPr>
        <p:spPr>
          <a:xfrm>
            <a:off x="7044504" y="4099518"/>
            <a:ext cx="321756" cy="1434830"/>
          </a:xfrm>
          <a:prstGeom prst="downArrow">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19993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animBg="1"/>
      <p:bldP spid="2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Méthode de résolution</a:t>
            </a:r>
          </a:p>
        </p:txBody>
      </p:sp>
      <p:sp>
        <p:nvSpPr>
          <p:cNvPr id="5" name="Espace réservé du texte 4"/>
          <p:cNvSpPr>
            <a:spLocks noGrp="1"/>
          </p:cNvSpPr>
          <p:nvPr>
            <p:ph type="body" sz="quarter" idx="13"/>
          </p:nvPr>
        </p:nvSpPr>
        <p:spPr/>
        <p:txBody>
          <a:bodyPr/>
          <a:lstStyle/>
          <a:p>
            <a:pPr marL="0" indent="0">
              <a:buNone/>
            </a:pPr>
            <a:r>
              <a:rPr lang="fr-FR" dirty="0"/>
              <a:t>Demande </a:t>
            </a:r>
            <a:r>
              <a:rPr lang="fr-FR" dirty="0"/>
              <a:t>totale </a:t>
            </a:r>
            <a:r>
              <a:rPr lang="fr-FR" dirty="0"/>
              <a:t>= 315</a:t>
            </a:r>
          </a:p>
          <a:p>
            <a:pPr marL="0" indent="0">
              <a:buNone/>
            </a:pPr>
            <a:endParaRPr lang="fr-FR" dirty="0"/>
          </a:p>
        </p:txBody>
      </p:sp>
      <p:graphicFrame>
        <p:nvGraphicFramePr>
          <p:cNvPr id="6" name="Tableau 5"/>
          <p:cNvGraphicFramePr>
            <a:graphicFrameLocks noGrp="1"/>
          </p:cNvGraphicFramePr>
          <p:nvPr>
            <p:extLst>
              <p:ext uri="{D42A27DB-BD31-4B8C-83A1-F6EECF244321}">
                <p14:modId xmlns:p14="http://schemas.microsoft.com/office/powerpoint/2010/main" val="196567844"/>
              </p:ext>
            </p:extLst>
          </p:nvPr>
        </p:nvGraphicFramePr>
        <p:xfrm>
          <a:off x="958850" y="2431198"/>
          <a:ext cx="5080000" cy="37084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2204574383"/>
                    </a:ext>
                  </a:extLst>
                </a:gridCol>
                <a:gridCol w="1016000">
                  <a:extLst>
                    <a:ext uri="{9D8B030D-6E8A-4147-A177-3AD203B41FA5}">
                      <a16:colId xmlns:a16="http://schemas.microsoft.com/office/drawing/2014/main" val="907805969"/>
                    </a:ext>
                  </a:extLst>
                </a:gridCol>
                <a:gridCol w="1016000">
                  <a:extLst>
                    <a:ext uri="{9D8B030D-6E8A-4147-A177-3AD203B41FA5}">
                      <a16:colId xmlns:a16="http://schemas.microsoft.com/office/drawing/2014/main" val="900709230"/>
                    </a:ext>
                  </a:extLst>
                </a:gridCol>
                <a:gridCol w="1016000">
                  <a:extLst>
                    <a:ext uri="{9D8B030D-6E8A-4147-A177-3AD203B41FA5}">
                      <a16:colId xmlns:a16="http://schemas.microsoft.com/office/drawing/2014/main" val="3838952361"/>
                    </a:ext>
                  </a:extLst>
                </a:gridCol>
                <a:gridCol w="1016000">
                  <a:extLst>
                    <a:ext uri="{9D8B030D-6E8A-4147-A177-3AD203B41FA5}">
                      <a16:colId xmlns:a16="http://schemas.microsoft.com/office/drawing/2014/main" val="2175572109"/>
                    </a:ext>
                  </a:extLst>
                </a:gridCol>
              </a:tblGrid>
              <a:tr h="370840">
                <a:tc>
                  <a:txBody>
                    <a:bodyPr/>
                    <a:lstStyle/>
                    <a:p>
                      <a:pPr algn="ctr"/>
                      <a:r>
                        <a:rPr lang="fr-FR" dirty="0"/>
                        <a:t>2</a:t>
                      </a:r>
                    </a:p>
                  </a:txBody>
                  <a:tcPr/>
                </a:tc>
                <a:tc>
                  <a:txBody>
                    <a:bodyPr/>
                    <a:lstStyle/>
                    <a:p>
                      <a:pPr algn="ctr"/>
                      <a:r>
                        <a:rPr lang="fr-FR" dirty="0"/>
                        <a:t>5</a:t>
                      </a:r>
                    </a:p>
                  </a:txBody>
                  <a:tcPr/>
                </a:tc>
                <a:tc>
                  <a:txBody>
                    <a:bodyPr/>
                    <a:lstStyle/>
                    <a:p>
                      <a:pPr algn="ctr"/>
                      <a:r>
                        <a:rPr lang="fr-FR" dirty="0"/>
                        <a:t>3</a:t>
                      </a:r>
                    </a:p>
                  </a:txBody>
                  <a:tcPr/>
                </a:tc>
                <a:tc>
                  <a:txBody>
                    <a:bodyPr/>
                    <a:lstStyle/>
                    <a:p>
                      <a:pPr algn="ctr"/>
                      <a:r>
                        <a:rPr lang="fr-FR" dirty="0"/>
                        <a:t>4</a:t>
                      </a:r>
                    </a:p>
                  </a:txBody>
                  <a:tcPr/>
                </a:tc>
                <a:tc>
                  <a:txBody>
                    <a:bodyPr/>
                    <a:lstStyle/>
                    <a:p>
                      <a:pPr algn="ctr"/>
                      <a:r>
                        <a:rPr lang="fr-FR" dirty="0"/>
                        <a:t>1</a:t>
                      </a:r>
                    </a:p>
                  </a:txBody>
                  <a:tcPr/>
                </a:tc>
                <a:extLst>
                  <a:ext uri="{0D108BD9-81ED-4DB2-BD59-A6C34878D82A}">
                    <a16:rowId xmlns:a16="http://schemas.microsoft.com/office/drawing/2014/main" val="4183120704"/>
                  </a:ext>
                </a:extLst>
              </a:tr>
            </a:tbl>
          </a:graphicData>
        </a:graphic>
      </p:graphicFrame>
      <p:sp>
        <p:nvSpPr>
          <p:cNvPr id="7" name="Ellipse 6"/>
          <p:cNvSpPr/>
          <p:nvPr/>
        </p:nvSpPr>
        <p:spPr>
          <a:xfrm>
            <a:off x="958850" y="2057400"/>
            <a:ext cx="2965450" cy="124460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7560" y="3088599"/>
            <a:ext cx="4301067" cy="3225800"/>
          </a:xfrm>
          <a:prstGeom prst="rect">
            <a:avLst/>
          </a:prstGeom>
        </p:spPr>
      </p:pic>
    </p:spTree>
    <p:extLst>
      <p:ext uri="{BB962C8B-B14F-4D97-AF65-F5344CB8AC3E}">
        <p14:creationId xmlns:p14="http://schemas.microsoft.com/office/powerpoint/2010/main" val="22935500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Méthode de résolution</a:t>
            </a:r>
          </a:p>
        </p:txBody>
      </p:sp>
      <p:graphicFrame>
        <p:nvGraphicFramePr>
          <p:cNvPr id="6" name="Tableau 5"/>
          <p:cNvGraphicFramePr>
            <a:graphicFrameLocks noGrp="1"/>
          </p:cNvGraphicFramePr>
          <p:nvPr>
            <p:extLst>
              <p:ext uri="{D42A27DB-BD31-4B8C-83A1-F6EECF244321}">
                <p14:modId xmlns:p14="http://schemas.microsoft.com/office/powerpoint/2010/main" val="4053520256"/>
              </p:ext>
            </p:extLst>
          </p:nvPr>
        </p:nvGraphicFramePr>
        <p:xfrm>
          <a:off x="1524000" y="1739900"/>
          <a:ext cx="6096000" cy="1483360"/>
        </p:xfrm>
        <a:graphic>
          <a:graphicData uri="http://schemas.openxmlformats.org/drawingml/2006/table">
            <a:tbl>
              <a:tblPr firstRow="1" bandRow="1">
                <a:tableStyleId>{5C22544A-7EE6-4342-B048-85BDC9FD1C3A}</a:tableStyleId>
              </a:tblPr>
              <a:tblGrid>
                <a:gridCol w="1168400">
                  <a:extLst>
                    <a:ext uri="{9D8B030D-6E8A-4147-A177-3AD203B41FA5}">
                      <a16:colId xmlns:a16="http://schemas.microsoft.com/office/drawing/2014/main" val="3184591827"/>
                    </a:ext>
                  </a:extLst>
                </a:gridCol>
                <a:gridCol w="2895600">
                  <a:extLst>
                    <a:ext uri="{9D8B030D-6E8A-4147-A177-3AD203B41FA5}">
                      <a16:colId xmlns:a16="http://schemas.microsoft.com/office/drawing/2014/main" val="954454057"/>
                    </a:ext>
                  </a:extLst>
                </a:gridCol>
                <a:gridCol w="2032000">
                  <a:extLst>
                    <a:ext uri="{9D8B030D-6E8A-4147-A177-3AD203B41FA5}">
                      <a16:colId xmlns:a16="http://schemas.microsoft.com/office/drawing/2014/main" val="3967826421"/>
                    </a:ext>
                  </a:extLst>
                </a:gridCol>
              </a:tblGrid>
              <a:tr h="370840">
                <a:tc>
                  <a:txBody>
                    <a:bodyPr/>
                    <a:lstStyle/>
                    <a:p>
                      <a:pPr algn="ctr"/>
                      <a:r>
                        <a:rPr lang="fr-FR" dirty="0"/>
                        <a:t>Dépôt</a:t>
                      </a:r>
                    </a:p>
                  </a:txBody>
                  <a:tcPr/>
                </a:tc>
                <a:tc>
                  <a:txBody>
                    <a:bodyPr/>
                    <a:lstStyle/>
                    <a:p>
                      <a:pPr algn="ctr"/>
                      <a:r>
                        <a:rPr lang="fr-FR" dirty="0"/>
                        <a:t>Clients</a:t>
                      </a:r>
                      <a:r>
                        <a:rPr lang="fr-FR" baseline="0" dirty="0"/>
                        <a:t> déjà affectés</a:t>
                      </a:r>
                      <a:endParaRPr lang="fr-FR" dirty="0"/>
                    </a:p>
                  </a:txBody>
                  <a:tcPr/>
                </a:tc>
                <a:tc>
                  <a:txBody>
                    <a:bodyPr/>
                    <a:lstStyle/>
                    <a:p>
                      <a:pPr algn="ctr"/>
                      <a:r>
                        <a:rPr lang="fr-FR" dirty="0"/>
                        <a:t>capacité restante</a:t>
                      </a:r>
                    </a:p>
                  </a:txBody>
                  <a:tcPr/>
                </a:tc>
                <a:extLst>
                  <a:ext uri="{0D108BD9-81ED-4DB2-BD59-A6C34878D82A}">
                    <a16:rowId xmlns:a16="http://schemas.microsoft.com/office/drawing/2014/main" val="474175011"/>
                  </a:ext>
                </a:extLst>
              </a:tr>
              <a:tr h="370840">
                <a:tc>
                  <a:txBody>
                    <a:bodyPr/>
                    <a:lstStyle/>
                    <a:p>
                      <a:pPr algn="ctr"/>
                      <a:r>
                        <a:rPr lang="fr-FR" dirty="0"/>
                        <a:t>2</a:t>
                      </a:r>
                    </a:p>
                  </a:txBody>
                  <a:tcPr/>
                </a:tc>
                <a:tc>
                  <a:txBody>
                    <a:bodyPr/>
                    <a:lstStyle/>
                    <a:p>
                      <a:pPr algn="ctr"/>
                      <a:r>
                        <a:rPr lang="fr-FR" dirty="0"/>
                        <a:t>20 13 5 3 18 4 1 12</a:t>
                      </a:r>
                    </a:p>
                  </a:txBody>
                  <a:tcPr/>
                </a:tc>
                <a:tc>
                  <a:txBody>
                    <a:bodyPr/>
                    <a:lstStyle/>
                    <a:p>
                      <a:pPr algn="ctr"/>
                      <a:r>
                        <a:rPr lang="fr-FR" dirty="0"/>
                        <a:t>15</a:t>
                      </a:r>
                    </a:p>
                  </a:txBody>
                  <a:tcPr/>
                </a:tc>
                <a:extLst>
                  <a:ext uri="{0D108BD9-81ED-4DB2-BD59-A6C34878D82A}">
                    <a16:rowId xmlns:a16="http://schemas.microsoft.com/office/drawing/2014/main" val="1850729241"/>
                  </a:ext>
                </a:extLst>
              </a:tr>
              <a:tr h="370840">
                <a:tc>
                  <a:txBody>
                    <a:bodyPr/>
                    <a:lstStyle/>
                    <a:p>
                      <a:pPr algn="ctr"/>
                      <a:r>
                        <a:rPr lang="fr-FR" dirty="0"/>
                        <a:t>5</a:t>
                      </a:r>
                    </a:p>
                  </a:txBody>
                  <a:tcPr/>
                </a:tc>
                <a:tc>
                  <a:txBody>
                    <a:bodyPr/>
                    <a:lstStyle/>
                    <a:p>
                      <a:pPr algn="ctr"/>
                      <a:r>
                        <a:rPr lang="fr-FR" dirty="0"/>
                        <a:t>10 16</a:t>
                      </a:r>
                    </a:p>
                  </a:txBody>
                  <a:tcPr/>
                </a:tc>
                <a:tc>
                  <a:txBody>
                    <a:bodyPr/>
                    <a:lstStyle/>
                    <a:p>
                      <a:pPr algn="ctr"/>
                      <a:r>
                        <a:rPr lang="fr-FR" dirty="0"/>
                        <a:t>104</a:t>
                      </a:r>
                    </a:p>
                  </a:txBody>
                  <a:tcPr/>
                </a:tc>
                <a:extLst>
                  <a:ext uri="{0D108BD9-81ED-4DB2-BD59-A6C34878D82A}">
                    <a16:rowId xmlns:a16="http://schemas.microsoft.com/office/drawing/2014/main" val="1327457094"/>
                  </a:ext>
                </a:extLst>
              </a:tr>
              <a:tr h="370840">
                <a:tc>
                  <a:txBody>
                    <a:bodyPr/>
                    <a:lstStyle/>
                    <a:p>
                      <a:pPr algn="ctr"/>
                      <a:r>
                        <a:rPr lang="fr-FR" dirty="0"/>
                        <a:t>3</a:t>
                      </a:r>
                    </a:p>
                  </a:txBody>
                  <a:tcPr/>
                </a:tc>
                <a:tc>
                  <a:txBody>
                    <a:bodyPr/>
                    <a:lstStyle/>
                    <a:p>
                      <a:pPr algn="ctr"/>
                      <a:r>
                        <a:rPr lang="fr-FR" dirty="0"/>
                        <a:t>11 6 8</a:t>
                      </a:r>
                    </a:p>
                  </a:txBody>
                  <a:tcPr/>
                </a:tc>
                <a:tc>
                  <a:txBody>
                    <a:bodyPr/>
                    <a:lstStyle/>
                    <a:p>
                      <a:pPr algn="ctr"/>
                      <a:r>
                        <a:rPr lang="fr-FR" dirty="0"/>
                        <a:t>93</a:t>
                      </a:r>
                    </a:p>
                  </a:txBody>
                  <a:tcPr/>
                </a:tc>
                <a:extLst>
                  <a:ext uri="{0D108BD9-81ED-4DB2-BD59-A6C34878D82A}">
                    <a16:rowId xmlns:a16="http://schemas.microsoft.com/office/drawing/2014/main" val="2360013358"/>
                  </a:ext>
                </a:extLst>
              </a:tr>
            </a:tbl>
          </a:graphicData>
        </a:graphic>
      </p:graphicFrame>
      <p:graphicFrame>
        <p:nvGraphicFramePr>
          <p:cNvPr id="7" name="Tableau 6"/>
          <p:cNvGraphicFramePr>
            <a:graphicFrameLocks noGrp="1"/>
          </p:cNvGraphicFramePr>
          <p:nvPr>
            <p:extLst>
              <p:ext uri="{D42A27DB-BD31-4B8C-83A1-F6EECF244321}">
                <p14:modId xmlns:p14="http://schemas.microsoft.com/office/powerpoint/2010/main" val="2252004555"/>
              </p:ext>
            </p:extLst>
          </p:nvPr>
        </p:nvGraphicFramePr>
        <p:xfrm>
          <a:off x="1524000" y="3719830"/>
          <a:ext cx="6095999" cy="370840"/>
        </p:xfrm>
        <a:graphic>
          <a:graphicData uri="http://schemas.openxmlformats.org/drawingml/2006/table">
            <a:tbl>
              <a:tblPr firstRow="1" bandRow="1">
                <a:tableStyleId>{5C22544A-7EE6-4342-B048-85BDC9FD1C3A}</a:tableStyleId>
              </a:tblPr>
              <a:tblGrid>
                <a:gridCol w="870857">
                  <a:extLst>
                    <a:ext uri="{9D8B030D-6E8A-4147-A177-3AD203B41FA5}">
                      <a16:colId xmlns:a16="http://schemas.microsoft.com/office/drawing/2014/main" val="54029173"/>
                    </a:ext>
                  </a:extLst>
                </a:gridCol>
                <a:gridCol w="870857">
                  <a:extLst>
                    <a:ext uri="{9D8B030D-6E8A-4147-A177-3AD203B41FA5}">
                      <a16:colId xmlns:a16="http://schemas.microsoft.com/office/drawing/2014/main" val="334545127"/>
                    </a:ext>
                  </a:extLst>
                </a:gridCol>
                <a:gridCol w="870857">
                  <a:extLst>
                    <a:ext uri="{9D8B030D-6E8A-4147-A177-3AD203B41FA5}">
                      <a16:colId xmlns:a16="http://schemas.microsoft.com/office/drawing/2014/main" val="3340168521"/>
                    </a:ext>
                  </a:extLst>
                </a:gridCol>
                <a:gridCol w="870857">
                  <a:extLst>
                    <a:ext uri="{9D8B030D-6E8A-4147-A177-3AD203B41FA5}">
                      <a16:colId xmlns:a16="http://schemas.microsoft.com/office/drawing/2014/main" val="3441724327"/>
                    </a:ext>
                  </a:extLst>
                </a:gridCol>
                <a:gridCol w="870857">
                  <a:extLst>
                    <a:ext uri="{9D8B030D-6E8A-4147-A177-3AD203B41FA5}">
                      <a16:colId xmlns:a16="http://schemas.microsoft.com/office/drawing/2014/main" val="881071286"/>
                    </a:ext>
                  </a:extLst>
                </a:gridCol>
                <a:gridCol w="870857">
                  <a:extLst>
                    <a:ext uri="{9D8B030D-6E8A-4147-A177-3AD203B41FA5}">
                      <a16:colId xmlns:a16="http://schemas.microsoft.com/office/drawing/2014/main" val="1427864243"/>
                    </a:ext>
                  </a:extLst>
                </a:gridCol>
                <a:gridCol w="870857">
                  <a:extLst>
                    <a:ext uri="{9D8B030D-6E8A-4147-A177-3AD203B41FA5}">
                      <a16:colId xmlns:a16="http://schemas.microsoft.com/office/drawing/2014/main" val="3849229843"/>
                    </a:ext>
                  </a:extLst>
                </a:gridCol>
              </a:tblGrid>
              <a:tr h="370840">
                <a:tc>
                  <a:txBody>
                    <a:bodyPr/>
                    <a:lstStyle/>
                    <a:p>
                      <a:pPr algn="ctr"/>
                      <a:r>
                        <a:rPr lang="fr-FR" dirty="0"/>
                        <a:t>2</a:t>
                      </a:r>
                    </a:p>
                  </a:txBody>
                  <a:tcPr/>
                </a:tc>
                <a:tc>
                  <a:txBody>
                    <a:bodyPr/>
                    <a:lstStyle/>
                    <a:p>
                      <a:pPr algn="ctr"/>
                      <a:r>
                        <a:rPr lang="fr-FR" dirty="0"/>
                        <a:t>7</a:t>
                      </a:r>
                    </a:p>
                  </a:txBody>
                  <a:tcPr/>
                </a:tc>
                <a:tc>
                  <a:txBody>
                    <a:bodyPr/>
                    <a:lstStyle/>
                    <a:p>
                      <a:pPr algn="ctr"/>
                      <a:r>
                        <a:rPr lang="fr-FR" dirty="0"/>
                        <a:t>9</a:t>
                      </a:r>
                    </a:p>
                  </a:txBody>
                  <a:tcPr/>
                </a:tc>
                <a:tc>
                  <a:txBody>
                    <a:bodyPr/>
                    <a:lstStyle/>
                    <a:p>
                      <a:pPr algn="ctr"/>
                      <a:r>
                        <a:rPr lang="fr-FR" dirty="0"/>
                        <a:t>14</a:t>
                      </a:r>
                    </a:p>
                  </a:txBody>
                  <a:tcPr/>
                </a:tc>
                <a:tc>
                  <a:txBody>
                    <a:bodyPr/>
                    <a:lstStyle/>
                    <a:p>
                      <a:pPr algn="ctr"/>
                      <a:r>
                        <a:rPr lang="fr-FR" dirty="0"/>
                        <a:t>15</a:t>
                      </a:r>
                    </a:p>
                  </a:txBody>
                  <a:tcPr/>
                </a:tc>
                <a:tc>
                  <a:txBody>
                    <a:bodyPr/>
                    <a:lstStyle/>
                    <a:p>
                      <a:pPr algn="ctr"/>
                      <a:r>
                        <a:rPr lang="fr-FR" dirty="0"/>
                        <a:t>17</a:t>
                      </a:r>
                    </a:p>
                  </a:txBody>
                  <a:tcPr/>
                </a:tc>
                <a:tc>
                  <a:txBody>
                    <a:bodyPr/>
                    <a:lstStyle/>
                    <a:p>
                      <a:pPr algn="ctr"/>
                      <a:r>
                        <a:rPr lang="fr-FR" dirty="0"/>
                        <a:t>19</a:t>
                      </a:r>
                    </a:p>
                  </a:txBody>
                  <a:tcPr/>
                </a:tc>
                <a:extLst>
                  <a:ext uri="{0D108BD9-81ED-4DB2-BD59-A6C34878D82A}">
                    <a16:rowId xmlns:a16="http://schemas.microsoft.com/office/drawing/2014/main" val="825488667"/>
                  </a:ext>
                </a:extLst>
              </a:tr>
            </a:tbl>
          </a:graphicData>
        </a:graphic>
      </p:graphicFrame>
      <p:sp>
        <p:nvSpPr>
          <p:cNvPr id="8" name="ZoneTexte 7"/>
          <p:cNvSpPr txBox="1"/>
          <p:nvPr/>
        </p:nvSpPr>
        <p:spPr>
          <a:xfrm>
            <a:off x="3041650" y="4147439"/>
            <a:ext cx="2298700" cy="369332"/>
          </a:xfrm>
          <a:prstGeom prst="rect">
            <a:avLst/>
          </a:prstGeom>
          <a:noFill/>
        </p:spPr>
        <p:txBody>
          <a:bodyPr wrap="square" rtlCol="0">
            <a:spAutoFit/>
          </a:bodyPr>
          <a:lstStyle/>
          <a:p>
            <a:r>
              <a:rPr lang="fr-FR" dirty="0"/>
              <a:t>les clients non affectés</a:t>
            </a:r>
          </a:p>
        </p:txBody>
      </p:sp>
      <p:sp>
        <p:nvSpPr>
          <p:cNvPr id="9" name="Ellipse 8"/>
          <p:cNvSpPr/>
          <p:nvPr/>
        </p:nvSpPr>
        <p:spPr>
          <a:xfrm>
            <a:off x="1422400" y="3467100"/>
            <a:ext cx="1079500" cy="90170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ZoneTexte 9"/>
          <p:cNvSpPr txBox="1"/>
          <p:nvPr/>
        </p:nvSpPr>
        <p:spPr>
          <a:xfrm>
            <a:off x="1422400" y="4902200"/>
            <a:ext cx="4851400" cy="369332"/>
          </a:xfrm>
          <a:prstGeom prst="rect">
            <a:avLst/>
          </a:prstGeom>
          <a:noFill/>
          <a:ln w="38100">
            <a:solidFill>
              <a:srgbClr val="92D050"/>
            </a:solidFill>
          </a:ln>
        </p:spPr>
        <p:txBody>
          <a:bodyPr wrap="square" rtlCol="0">
            <a:spAutoFit/>
          </a:bodyPr>
          <a:lstStyle/>
          <a:p>
            <a:pPr algn="ctr"/>
            <a:r>
              <a:rPr lang="fr-FR" dirty="0"/>
              <a:t>17 9 20 18 12 1 4 14 15 13 5 10 16 11 6 3 8 7 19</a:t>
            </a:r>
          </a:p>
        </p:txBody>
      </p:sp>
      <p:cxnSp>
        <p:nvCxnSpPr>
          <p:cNvPr id="12" name="Connecteur droit avec flèche 11"/>
          <p:cNvCxnSpPr>
            <a:stCxn id="9" idx="4"/>
          </p:cNvCxnSpPr>
          <p:nvPr/>
        </p:nvCxnSpPr>
        <p:spPr>
          <a:xfrm>
            <a:off x="1962150" y="4368800"/>
            <a:ext cx="6350" cy="533400"/>
          </a:xfrm>
          <a:prstGeom prst="straightConnector1">
            <a:avLst/>
          </a:prstGeom>
          <a:ln>
            <a:solidFill>
              <a:srgbClr val="FFC000"/>
            </a:solidFill>
            <a:tailEnd type="triangle"/>
          </a:ln>
        </p:spPr>
        <p:style>
          <a:lnRef idx="2">
            <a:schemeClr val="accent1"/>
          </a:lnRef>
          <a:fillRef idx="0">
            <a:schemeClr val="accent1"/>
          </a:fillRef>
          <a:effectRef idx="1">
            <a:schemeClr val="accent1"/>
          </a:effectRef>
          <a:fontRef idx="minor">
            <a:schemeClr val="tx1"/>
          </a:fontRef>
        </p:style>
      </p:cxnSp>
      <p:sp>
        <p:nvSpPr>
          <p:cNvPr id="13" name="ZoneTexte 12"/>
          <p:cNvSpPr txBox="1"/>
          <p:nvPr/>
        </p:nvSpPr>
        <p:spPr>
          <a:xfrm>
            <a:off x="2930296" y="5656961"/>
            <a:ext cx="457200" cy="369332"/>
          </a:xfrm>
          <a:prstGeom prst="rect">
            <a:avLst/>
          </a:prstGeom>
          <a:noFill/>
          <a:ln w="38100">
            <a:solidFill>
              <a:srgbClr val="0070C0"/>
            </a:solidFill>
          </a:ln>
        </p:spPr>
        <p:txBody>
          <a:bodyPr wrap="square" rtlCol="0">
            <a:spAutoFit/>
          </a:bodyPr>
          <a:lstStyle/>
          <a:p>
            <a:pPr algn="ctr"/>
            <a:r>
              <a:rPr lang="fr-FR" dirty="0"/>
              <a:t>2</a:t>
            </a:r>
          </a:p>
        </p:txBody>
      </p:sp>
      <p:sp>
        <p:nvSpPr>
          <p:cNvPr id="14" name="ZoneTexte 13"/>
          <p:cNvSpPr txBox="1"/>
          <p:nvPr/>
        </p:nvSpPr>
        <p:spPr>
          <a:xfrm>
            <a:off x="4203242" y="5655691"/>
            <a:ext cx="457200" cy="369332"/>
          </a:xfrm>
          <a:prstGeom prst="rect">
            <a:avLst/>
          </a:prstGeom>
          <a:noFill/>
          <a:ln w="38100">
            <a:solidFill>
              <a:srgbClr val="0070C0"/>
            </a:solidFill>
          </a:ln>
        </p:spPr>
        <p:txBody>
          <a:bodyPr wrap="square" rtlCol="0">
            <a:spAutoFit/>
          </a:bodyPr>
          <a:lstStyle/>
          <a:p>
            <a:pPr algn="ctr"/>
            <a:r>
              <a:rPr lang="fr-FR" dirty="0"/>
              <a:t>17</a:t>
            </a:r>
          </a:p>
        </p:txBody>
      </p:sp>
      <p:sp>
        <p:nvSpPr>
          <p:cNvPr id="15" name="ZoneTexte 14"/>
          <p:cNvSpPr txBox="1"/>
          <p:nvPr/>
        </p:nvSpPr>
        <p:spPr>
          <a:xfrm>
            <a:off x="5508395" y="5656961"/>
            <a:ext cx="457200" cy="369332"/>
          </a:xfrm>
          <a:prstGeom prst="rect">
            <a:avLst/>
          </a:prstGeom>
          <a:noFill/>
          <a:ln w="38100">
            <a:solidFill>
              <a:srgbClr val="0070C0"/>
            </a:solidFill>
          </a:ln>
        </p:spPr>
        <p:txBody>
          <a:bodyPr wrap="square" rtlCol="0">
            <a:spAutoFit/>
          </a:bodyPr>
          <a:lstStyle/>
          <a:p>
            <a:pPr algn="ctr"/>
            <a:r>
              <a:rPr lang="fr-FR" dirty="0"/>
              <a:t>9</a:t>
            </a:r>
          </a:p>
        </p:txBody>
      </p:sp>
      <p:cxnSp>
        <p:nvCxnSpPr>
          <p:cNvPr id="17" name="Connecteur droit avec flèche 16"/>
          <p:cNvCxnSpPr>
            <a:stCxn id="13" idx="3"/>
            <a:endCxn id="14" idx="1"/>
          </p:cNvCxnSpPr>
          <p:nvPr/>
        </p:nvCxnSpPr>
        <p:spPr>
          <a:xfrm flipV="1">
            <a:off x="3387496" y="5840357"/>
            <a:ext cx="815746" cy="127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0" name="Connecteur droit avec flèche 19"/>
          <p:cNvCxnSpPr>
            <a:stCxn id="14" idx="3"/>
            <a:endCxn id="15" idx="1"/>
          </p:cNvCxnSpPr>
          <p:nvPr/>
        </p:nvCxnSpPr>
        <p:spPr>
          <a:xfrm>
            <a:off x="4660442" y="5840357"/>
            <a:ext cx="847953" cy="127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2" name="ZoneTexte 21"/>
          <p:cNvSpPr txBox="1"/>
          <p:nvPr/>
        </p:nvSpPr>
        <p:spPr>
          <a:xfrm>
            <a:off x="1470696" y="5667121"/>
            <a:ext cx="935497" cy="369332"/>
          </a:xfrm>
          <a:prstGeom prst="rect">
            <a:avLst/>
          </a:prstGeom>
          <a:noFill/>
        </p:spPr>
        <p:txBody>
          <a:bodyPr wrap="square" rtlCol="0">
            <a:spAutoFit/>
          </a:bodyPr>
          <a:lstStyle/>
          <a:p>
            <a:pPr algn="ctr"/>
            <a:r>
              <a:rPr lang="fr-FR" dirty="0"/>
              <a:t>Liste A</a:t>
            </a:r>
          </a:p>
        </p:txBody>
      </p:sp>
    </p:spTree>
    <p:extLst>
      <p:ext uri="{BB962C8B-B14F-4D97-AF65-F5344CB8AC3E}">
        <p14:creationId xmlns:p14="http://schemas.microsoft.com/office/powerpoint/2010/main" val="723908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3" grpId="0" animBg="1"/>
      <p:bldP spid="14" grpId="0" animBg="1"/>
      <p:bldP spid="15"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Méthode de résolution</a:t>
            </a:r>
          </a:p>
        </p:txBody>
      </p:sp>
      <p:sp>
        <p:nvSpPr>
          <p:cNvPr id="5" name="Espace réservé du texte 4"/>
          <p:cNvSpPr>
            <a:spLocks noGrp="1"/>
          </p:cNvSpPr>
          <p:nvPr>
            <p:ph type="body" sz="quarter" idx="13"/>
          </p:nvPr>
        </p:nvSpPr>
        <p:spPr/>
        <p:txBody>
          <a:bodyPr/>
          <a:lstStyle/>
          <a:p>
            <a:pPr marL="0" indent="0">
              <a:buNone/>
            </a:pPr>
            <a:endParaRPr lang="fr-FR" dirty="0"/>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850" y="1475698"/>
            <a:ext cx="6414402" cy="4810801"/>
          </a:xfrm>
          <a:prstGeom prst="rect">
            <a:avLst/>
          </a:prstGeom>
        </p:spPr>
      </p:pic>
      <p:sp>
        <p:nvSpPr>
          <p:cNvPr id="7" name="Ellipse 6"/>
          <p:cNvSpPr/>
          <p:nvPr/>
        </p:nvSpPr>
        <p:spPr>
          <a:xfrm rot="19501895">
            <a:off x="2755901" y="3432730"/>
            <a:ext cx="1028700" cy="469900"/>
          </a:xfrm>
          <a:prstGeom prst="ellipse">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Virage 7"/>
          <p:cNvSpPr/>
          <p:nvPr/>
        </p:nvSpPr>
        <p:spPr>
          <a:xfrm>
            <a:off x="2959100" y="2578100"/>
            <a:ext cx="311151" cy="812800"/>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9" name="Virage 8"/>
          <p:cNvSpPr/>
          <p:nvPr/>
        </p:nvSpPr>
        <p:spPr>
          <a:xfrm rot="13580687" flipH="1">
            <a:off x="2437120" y="3696633"/>
            <a:ext cx="306610" cy="821681"/>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04516" y="2780634"/>
            <a:ext cx="316580" cy="316580"/>
          </a:xfrm>
          <a:prstGeom prst="rect">
            <a:avLst/>
          </a:prstGeom>
        </p:spPr>
      </p:pic>
      <p:pic>
        <p:nvPicPr>
          <p:cNvPr id="11" name="Imag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28293" y="3469193"/>
            <a:ext cx="685808" cy="685808"/>
          </a:xfrm>
          <a:prstGeom prst="rect">
            <a:avLst/>
          </a:prstGeom>
        </p:spPr>
      </p:pic>
    </p:spTree>
    <p:extLst>
      <p:ext uri="{BB962C8B-B14F-4D97-AF65-F5344CB8AC3E}">
        <p14:creationId xmlns:p14="http://schemas.microsoft.com/office/powerpoint/2010/main" val="241061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Méthode de résolution</a:t>
            </a:r>
          </a:p>
        </p:txBody>
      </p:sp>
      <p:sp>
        <p:nvSpPr>
          <p:cNvPr id="5" name="Espace réservé du texte 4"/>
          <p:cNvSpPr>
            <a:spLocks noGrp="1"/>
          </p:cNvSpPr>
          <p:nvPr>
            <p:ph type="body" sz="quarter" idx="13"/>
          </p:nvPr>
        </p:nvSpPr>
        <p:spPr/>
        <p:txBody>
          <a:bodyPr/>
          <a:lstStyle/>
          <a:p>
            <a:pPr marL="0" indent="0">
              <a:buNone/>
            </a:pPr>
            <a:endParaRPr lang="fr-FR" dirty="0"/>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850" y="1331673"/>
            <a:ext cx="6703802" cy="5027852"/>
          </a:xfrm>
          <a:prstGeom prst="rect">
            <a:avLst/>
          </a:prstGeom>
        </p:spPr>
      </p:pic>
      <p:sp>
        <p:nvSpPr>
          <p:cNvPr id="7" name="Forme libre 6"/>
          <p:cNvSpPr/>
          <p:nvPr/>
        </p:nvSpPr>
        <p:spPr>
          <a:xfrm>
            <a:off x="2997200" y="1460500"/>
            <a:ext cx="3619500" cy="2032000"/>
          </a:xfrm>
          <a:custGeom>
            <a:avLst/>
            <a:gdLst>
              <a:gd name="connsiteX0" fmla="*/ 330200 w 3619500"/>
              <a:gd name="connsiteY0" fmla="*/ 355600 h 2032000"/>
              <a:gd name="connsiteX1" fmla="*/ 241300 w 3619500"/>
              <a:gd name="connsiteY1" fmla="*/ 444500 h 2032000"/>
              <a:gd name="connsiteX2" fmla="*/ 203200 w 3619500"/>
              <a:gd name="connsiteY2" fmla="*/ 457200 h 2032000"/>
              <a:gd name="connsiteX3" fmla="*/ 139700 w 3619500"/>
              <a:gd name="connsiteY3" fmla="*/ 571500 h 2032000"/>
              <a:gd name="connsiteX4" fmla="*/ 63500 w 3619500"/>
              <a:gd name="connsiteY4" fmla="*/ 685800 h 2032000"/>
              <a:gd name="connsiteX5" fmla="*/ 38100 w 3619500"/>
              <a:gd name="connsiteY5" fmla="*/ 723900 h 2032000"/>
              <a:gd name="connsiteX6" fmla="*/ 12700 w 3619500"/>
              <a:gd name="connsiteY6" fmla="*/ 812800 h 2032000"/>
              <a:gd name="connsiteX7" fmla="*/ 0 w 3619500"/>
              <a:gd name="connsiteY7" fmla="*/ 850900 h 2032000"/>
              <a:gd name="connsiteX8" fmla="*/ 12700 w 3619500"/>
              <a:gd name="connsiteY8" fmla="*/ 1193800 h 2032000"/>
              <a:gd name="connsiteX9" fmla="*/ 38100 w 3619500"/>
              <a:gd name="connsiteY9" fmla="*/ 1320800 h 2032000"/>
              <a:gd name="connsiteX10" fmla="*/ 63500 w 3619500"/>
              <a:gd name="connsiteY10" fmla="*/ 1422400 h 2032000"/>
              <a:gd name="connsiteX11" fmla="*/ 139700 w 3619500"/>
              <a:gd name="connsiteY11" fmla="*/ 1485900 h 2032000"/>
              <a:gd name="connsiteX12" fmla="*/ 266700 w 3619500"/>
              <a:gd name="connsiteY12" fmla="*/ 1600200 h 2032000"/>
              <a:gd name="connsiteX13" fmla="*/ 304800 w 3619500"/>
              <a:gd name="connsiteY13" fmla="*/ 1612900 h 2032000"/>
              <a:gd name="connsiteX14" fmla="*/ 342900 w 3619500"/>
              <a:gd name="connsiteY14" fmla="*/ 1638300 h 2032000"/>
              <a:gd name="connsiteX15" fmla="*/ 381000 w 3619500"/>
              <a:gd name="connsiteY15" fmla="*/ 1651000 h 2032000"/>
              <a:gd name="connsiteX16" fmla="*/ 419100 w 3619500"/>
              <a:gd name="connsiteY16" fmla="*/ 1676400 h 2032000"/>
              <a:gd name="connsiteX17" fmla="*/ 546100 w 3619500"/>
              <a:gd name="connsiteY17" fmla="*/ 1714500 h 2032000"/>
              <a:gd name="connsiteX18" fmla="*/ 622300 w 3619500"/>
              <a:gd name="connsiteY18" fmla="*/ 1739900 h 2032000"/>
              <a:gd name="connsiteX19" fmla="*/ 698500 w 3619500"/>
              <a:gd name="connsiteY19" fmla="*/ 1765300 h 2032000"/>
              <a:gd name="connsiteX20" fmla="*/ 736600 w 3619500"/>
              <a:gd name="connsiteY20" fmla="*/ 1778000 h 2032000"/>
              <a:gd name="connsiteX21" fmla="*/ 787400 w 3619500"/>
              <a:gd name="connsiteY21" fmla="*/ 1790700 h 2032000"/>
              <a:gd name="connsiteX22" fmla="*/ 939800 w 3619500"/>
              <a:gd name="connsiteY22" fmla="*/ 1828800 h 2032000"/>
              <a:gd name="connsiteX23" fmla="*/ 1016000 w 3619500"/>
              <a:gd name="connsiteY23" fmla="*/ 1854200 h 2032000"/>
              <a:gd name="connsiteX24" fmla="*/ 1054100 w 3619500"/>
              <a:gd name="connsiteY24" fmla="*/ 1866900 h 2032000"/>
              <a:gd name="connsiteX25" fmla="*/ 1092200 w 3619500"/>
              <a:gd name="connsiteY25" fmla="*/ 1892300 h 2032000"/>
              <a:gd name="connsiteX26" fmla="*/ 1193800 w 3619500"/>
              <a:gd name="connsiteY26" fmla="*/ 1917700 h 2032000"/>
              <a:gd name="connsiteX27" fmla="*/ 1231900 w 3619500"/>
              <a:gd name="connsiteY27" fmla="*/ 1930400 h 2032000"/>
              <a:gd name="connsiteX28" fmla="*/ 1282700 w 3619500"/>
              <a:gd name="connsiteY28" fmla="*/ 1943100 h 2032000"/>
              <a:gd name="connsiteX29" fmla="*/ 1333500 w 3619500"/>
              <a:gd name="connsiteY29" fmla="*/ 1968500 h 2032000"/>
              <a:gd name="connsiteX30" fmla="*/ 1447800 w 3619500"/>
              <a:gd name="connsiteY30" fmla="*/ 1993900 h 2032000"/>
              <a:gd name="connsiteX31" fmla="*/ 1803400 w 3619500"/>
              <a:gd name="connsiteY31" fmla="*/ 2019300 h 2032000"/>
              <a:gd name="connsiteX32" fmla="*/ 1968500 w 3619500"/>
              <a:gd name="connsiteY32" fmla="*/ 2032000 h 2032000"/>
              <a:gd name="connsiteX33" fmla="*/ 2286000 w 3619500"/>
              <a:gd name="connsiteY33" fmla="*/ 2019300 h 2032000"/>
              <a:gd name="connsiteX34" fmla="*/ 2362200 w 3619500"/>
              <a:gd name="connsiteY34" fmla="*/ 1993900 h 2032000"/>
              <a:gd name="connsiteX35" fmla="*/ 2501900 w 3619500"/>
              <a:gd name="connsiteY35" fmla="*/ 1955800 h 2032000"/>
              <a:gd name="connsiteX36" fmla="*/ 2628900 w 3619500"/>
              <a:gd name="connsiteY36" fmla="*/ 1879600 h 2032000"/>
              <a:gd name="connsiteX37" fmla="*/ 2679700 w 3619500"/>
              <a:gd name="connsiteY37" fmla="*/ 1854200 h 2032000"/>
              <a:gd name="connsiteX38" fmla="*/ 2768600 w 3619500"/>
              <a:gd name="connsiteY38" fmla="*/ 1828800 h 2032000"/>
              <a:gd name="connsiteX39" fmla="*/ 2857500 w 3619500"/>
              <a:gd name="connsiteY39" fmla="*/ 1790700 h 2032000"/>
              <a:gd name="connsiteX40" fmla="*/ 2895600 w 3619500"/>
              <a:gd name="connsiteY40" fmla="*/ 1752600 h 2032000"/>
              <a:gd name="connsiteX41" fmla="*/ 3073400 w 3619500"/>
              <a:gd name="connsiteY41" fmla="*/ 1625600 h 2032000"/>
              <a:gd name="connsiteX42" fmla="*/ 3149600 w 3619500"/>
              <a:gd name="connsiteY42" fmla="*/ 1574800 h 2032000"/>
              <a:gd name="connsiteX43" fmla="*/ 3187700 w 3619500"/>
              <a:gd name="connsiteY43" fmla="*/ 1549400 h 2032000"/>
              <a:gd name="connsiteX44" fmla="*/ 3225800 w 3619500"/>
              <a:gd name="connsiteY44" fmla="*/ 1511300 h 2032000"/>
              <a:gd name="connsiteX45" fmla="*/ 3251200 w 3619500"/>
              <a:gd name="connsiteY45" fmla="*/ 1473200 h 2032000"/>
              <a:gd name="connsiteX46" fmla="*/ 3289300 w 3619500"/>
              <a:gd name="connsiteY46" fmla="*/ 1447800 h 2032000"/>
              <a:gd name="connsiteX47" fmla="*/ 3352800 w 3619500"/>
              <a:gd name="connsiteY47" fmla="*/ 1397000 h 2032000"/>
              <a:gd name="connsiteX48" fmla="*/ 3378200 w 3619500"/>
              <a:gd name="connsiteY48" fmla="*/ 1358900 h 2032000"/>
              <a:gd name="connsiteX49" fmla="*/ 3416300 w 3619500"/>
              <a:gd name="connsiteY49" fmla="*/ 1320800 h 2032000"/>
              <a:gd name="connsiteX50" fmla="*/ 3441700 w 3619500"/>
              <a:gd name="connsiteY50" fmla="*/ 1270000 h 2032000"/>
              <a:gd name="connsiteX51" fmla="*/ 3479800 w 3619500"/>
              <a:gd name="connsiteY51" fmla="*/ 1219200 h 2032000"/>
              <a:gd name="connsiteX52" fmla="*/ 3505200 w 3619500"/>
              <a:gd name="connsiteY52" fmla="*/ 1117600 h 2032000"/>
              <a:gd name="connsiteX53" fmla="*/ 3543300 w 3619500"/>
              <a:gd name="connsiteY53" fmla="*/ 1066800 h 2032000"/>
              <a:gd name="connsiteX54" fmla="*/ 3568700 w 3619500"/>
              <a:gd name="connsiteY54" fmla="*/ 965200 h 2032000"/>
              <a:gd name="connsiteX55" fmla="*/ 3594100 w 3619500"/>
              <a:gd name="connsiteY55" fmla="*/ 876300 h 2032000"/>
              <a:gd name="connsiteX56" fmla="*/ 3619500 w 3619500"/>
              <a:gd name="connsiteY56" fmla="*/ 685800 h 2032000"/>
              <a:gd name="connsiteX57" fmla="*/ 3606800 w 3619500"/>
              <a:gd name="connsiteY57" fmla="*/ 381000 h 2032000"/>
              <a:gd name="connsiteX58" fmla="*/ 3594100 w 3619500"/>
              <a:gd name="connsiteY58" fmla="*/ 342900 h 2032000"/>
              <a:gd name="connsiteX59" fmla="*/ 3568700 w 3619500"/>
              <a:gd name="connsiteY59" fmla="*/ 190500 h 2032000"/>
              <a:gd name="connsiteX60" fmla="*/ 3492500 w 3619500"/>
              <a:gd name="connsiteY60" fmla="*/ 38100 h 2032000"/>
              <a:gd name="connsiteX61" fmla="*/ 3416300 w 3619500"/>
              <a:gd name="connsiteY61" fmla="*/ 12700 h 2032000"/>
              <a:gd name="connsiteX62" fmla="*/ 2882900 w 3619500"/>
              <a:gd name="connsiteY62" fmla="*/ 25400 h 2032000"/>
              <a:gd name="connsiteX63" fmla="*/ 2705100 w 3619500"/>
              <a:gd name="connsiteY63" fmla="*/ 38100 h 2032000"/>
              <a:gd name="connsiteX64" fmla="*/ 2298700 w 3619500"/>
              <a:gd name="connsiteY64" fmla="*/ 50800 h 2032000"/>
              <a:gd name="connsiteX65" fmla="*/ 1790700 w 3619500"/>
              <a:gd name="connsiteY65" fmla="*/ 38100 h 2032000"/>
              <a:gd name="connsiteX66" fmla="*/ 1689100 w 3619500"/>
              <a:gd name="connsiteY66" fmla="*/ 12700 h 2032000"/>
              <a:gd name="connsiteX67" fmla="*/ 1473200 w 3619500"/>
              <a:gd name="connsiteY67" fmla="*/ 0 h 2032000"/>
              <a:gd name="connsiteX68" fmla="*/ 965200 w 3619500"/>
              <a:gd name="connsiteY68" fmla="*/ 12700 h 2032000"/>
              <a:gd name="connsiteX69" fmla="*/ 762000 w 3619500"/>
              <a:gd name="connsiteY69" fmla="*/ 88900 h 2032000"/>
              <a:gd name="connsiteX70" fmla="*/ 685800 w 3619500"/>
              <a:gd name="connsiteY70" fmla="*/ 114300 h 2032000"/>
              <a:gd name="connsiteX71" fmla="*/ 647700 w 3619500"/>
              <a:gd name="connsiteY71" fmla="*/ 152400 h 2032000"/>
              <a:gd name="connsiteX72" fmla="*/ 622300 w 3619500"/>
              <a:gd name="connsiteY72" fmla="*/ 190500 h 2032000"/>
              <a:gd name="connsiteX73" fmla="*/ 546100 w 3619500"/>
              <a:gd name="connsiteY73" fmla="*/ 215900 h 2032000"/>
              <a:gd name="connsiteX74" fmla="*/ 482600 w 3619500"/>
              <a:gd name="connsiteY74" fmla="*/ 266700 h 2032000"/>
              <a:gd name="connsiteX75" fmla="*/ 406400 w 3619500"/>
              <a:gd name="connsiteY75" fmla="*/ 317500 h 2032000"/>
              <a:gd name="connsiteX76" fmla="*/ 381000 w 3619500"/>
              <a:gd name="connsiteY76" fmla="*/ 355600 h 2032000"/>
              <a:gd name="connsiteX77" fmla="*/ 330200 w 3619500"/>
              <a:gd name="connsiteY77" fmla="*/ 3556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3619500" h="2032000">
                <a:moveTo>
                  <a:pt x="330200" y="355600"/>
                </a:moveTo>
                <a:cubicBezTo>
                  <a:pt x="306917" y="370417"/>
                  <a:pt x="288475" y="420912"/>
                  <a:pt x="241300" y="444500"/>
                </a:cubicBezTo>
                <a:cubicBezTo>
                  <a:pt x="229326" y="450487"/>
                  <a:pt x="215900" y="452967"/>
                  <a:pt x="203200" y="457200"/>
                </a:cubicBezTo>
                <a:cubicBezTo>
                  <a:pt x="83621" y="576779"/>
                  <a:pt x="264018" y="385022"/>
                  <a:pt x="139700" y="571500"/>
                </a:cubicBezTo>
                <a:lnTo>
                  <a:pt x="63500" y="685800"/>
                </a:lnTo>
                <a:cubicBezTo>
                  <a:pt x="55033" y="698500"/>
                  <a:pt x="42927" y="709420"/>
                  <a:pt x="38100" y="723900"/>
                </a:cubicBezTo>
                <a:cubicBezTo>
                  <a:pt x="7650" y="815251"/>
                  <a:pt x="44594" y="701172"/>
                  <a:pt x="12700" y="812800"/>
                </a:cubicBezTo>
                <a:cubicBezTo>
                  <a:pt x="9022" y="825672"/>
                  <a:pt x="4233" y="838200"/>
                  <a:pt x="0" y="850900"/>
                </a:cubicBezTo>
                <a:cubicBezTo>
                  <a:pt x="4233" y="965200"/>
                  <a:pt x="5781" y="1079631"/>
                  <a:pt x="12700" y="1193800"/>
                </a:cubicBezTo>
                <a:cubicBezTo>
                  <a:pt x="15811" y="1245128"/>
                  <a:pt x="27600" y="1273548"/>
                  <a:pt x="38100" y="1320800"/>
                </a:cubicBezTo>
                <a:cubicBezTo>
                  <a:pt x="40237" y="1330418"/>
                  <a:pt x="52153" y="1405379"/>
                  <a:pt x="63500" y="1422400"/>
                </a:cubicBezTo>
                <a:cubicBezTo>
                  <a:pt x="95087" y="1469780"/>
                  <a:pt x="101363" y="1451823"/>
                  <a:pt x="139700" y="1485900"/>
                </a:cubicBezTo>
                <a:cubicBezTo>
                  <a:pt x="186850" y="1527811"/>
                  <a:pt x="213100" y="1569572"/>
                  <a:pt x="266700" y="1600200"/>
                </a:cubicBezTo>
                <a:cubicBezTo>
                  <a:pt x="278323" y="1606842"/>
                  <a:pt x="292826" y="1606913"/>
                  <a:pt x="304800" y="1612900"/>
                </a:cubicBezTo>
                <a:cubicBezTo>
                  <a:pt x="318452" y="1619726"/>
                  <a:pt x="329248" y="1631474"/>
                  <a:pt x="342900" y="1638300"/>
                </a:cubicBezTo>
                <a:cubicBezTo>
                  <a:pt x="354874" y="1644287"/>
                  <a:pt x="369026" y="1645013"/>
                  <a:pt x="381000" y="1651000"/>
                </a:cubicBezTo>
                <a:cubicBezTo>
                  <a:pt x="394652" y="1657826"/>
                  <a:pt x="405152" y="1670201"/>
                  <a:pt x="419100" y="1676400"/>
                </a:cubicBezTo>
                <a:cubicBezTo>
                  <a:pt x="481271" y="1704032"/>
                  <a:pt x="489266" y="1697450"/>
                  <a:pt x="546100" y="1714500"/>
                </a:cubicBezTo>
                <a:cubicBezTo>
                  <a:pt x="571745" y="1722193"/>
                  <a:pt x="596900" y="1731433"/>
                  <a:pt x="622300" y="1739900"/>
                </a:cubicBezTo>
                <a:lnTo>
                  <a:pt x="698500" y="1765300"/>
                </a:lnTo>
                <a:cubicBezTo>
                  <a:pt x="711200" y="1769533"/>
                  <a:pt x="723613" y="1774753"/>
                  <a:pt x="736600" y="1778000"/>
                </a:cubicBezTo>
                <a:lnTo>
                  <a:pt x="787400" y="1790700"/>
                </a:lnTo>
                <a:cubicBezTo>
                  <a:pt x="867215" y="1843910"/>
                  <a:pt x="785669" y="1797974"/>
                  <a:pt x="939800" y="1828800"/>
                </a:cubicBezTo>
                <a:cubicBezTo>
                  <a:pt x="966054" y="1834051"/>
                  <a:pt x="990600" y="1845733"/>
                  <a:pt x="1016000" y="1854200"/>
                </a:cubicBezTo>
                <a:cubicBezTo>
                  <a:pt x="1028700" y="1858433"/>
                  <a:pt x="1042961" y="1859474"/>
                  <a:pt x="1054100" y="1866900"/>
                </a:cubicBezTo>
                <a:cubicBezTo>
                  <a:pt x="1066800" y="1875367"/>
                  <a:pt x="1077855" y="1887084"/>
                  <a:pt x="1092200" y="1892300"/>
                </a:cubicBezTo>
                <a:cubicBezTo>
                  <a:pt x="1125007" y="1904230"/>
                  <a:pt x="1160682" y="1906661"/>
                  <a:pt x="1193800" y="1917700"/>
                </a:cubicBezTo>
                <a:cubicBezTo>
                  <a:pt x="1206500" y="1921933"/>
                  <a:pt x="1219028" y="1926722"/>
                  <a:pt x="1231900" y="1930400"/>
                </a:cubicBezTo>
                <a:cubicBezTo>
                  <a:pt x="1248683" y="1935195"/>
                  <a:pt x="1266357" y="1936971"/>
                  <a:pt x="1282700" y="1943100"/>
                </a:cubicBezTo>
                <a:cubicBezTo>
                  <a:pt x="1300427" y="1949747"/>
                  <a:pt x="1315773" y="1961853"/>
                  <a:pt x="1333500" y="1968500"/>
                </a:cubicBezTo>
                <a:cubicBezTo>
                  <a:pt x="1352685" y="1975694"/>
                  <a:pt x="1432180" y="1991060"/>
                  <a:pt x="1447800" y="1993900"/>
                </a:cubicBezTo>
                <a:cubicBezTo>
                  <a:pt x="1603426" y="2022196"/>
                  <a:pt x="1543660" y="2004458"/>
                  <a:pt x="1803400" y="2019300"/>
                </a:cubicBezTo>
                <a:cubicBezTo>
                  <a:pt x="1858506" y="2022449"/>
                  <a:pt x="1913467" y="2027767"/>
                  <a:pt x="1968500" y="2032000"/>
                </a:cubicBezTo>
                <a:cubicBezTo>
                  <a:pt x="2074333" y="2027767"/>
                  <a:pt x="2180575" y="2029502"/>
                  <a:pt x="2286000" y="2019300"/>
                </a:cubicBezTo>
                <a:cubicBezTo>
                  <a:pt x="2312649" y="2016721"/>
                  <a:pt x="2336225" y="2000394"/>
                  <a:pt x="2362200" y="1993900"/>
                </a:cubicBezTo>
                <a:cubicBezTo>
                  <a:pt x="2377741" y="1990015"/>
                  <a:pt x="2468665" y="1970044"/>
                  <a:pt x="2501900" y="1955800"/>
                </a:cubicBezTo>
                <a:cubicBezTo>
                  <a:pt x="2634962" y="1898774"/>
                  <a:pt x="2448331" y="1969884"/>
                  <a:pt x="2628900" y="1879600"/>
                </a:cubicBezTo>
                <a:cubicBezTo>
                  <a:pt x="2645833" y="1871133"/>
                  <a:pt x="2661973" y="1860847"/>
                  <a:pt x="2679700" y="1854200"/>
                </a:cubicBezTo>
                <a:cubicBezTo>
                  <a:pt x="2712253" y="1841993"/>
                  <a:pt x="2737897" y="1844152"/>
                  <a:pt x="2768600" y="1828800"/>
                </a:cubicBezTo>
                <a:cubicBezTo>
                  <a:pt x="2856305" y="1784947"/>
                  <a:pt x="2751774" y="1817131"/>
                  <a:pt x="2857500" y="1790700"/>
                </a:cubicBezTo>
                <a:cubicBezTo>
                  <a:pt x="2870200" y="1778000"/>
                  <a:pt x="2881699" y="1763973"/>
                  <a:pt x="2895600" y="1752600"/>
                </a:cubicBezTo>
                <a:cubicBezTo>
                  <a:pt x="2964912" y="1695890"/>
                  <a:pt x="3002870" y="1672620"/>
                  <a:pt x="3073400" y="1625600"/>
                </a:cubicBezTo>
                <a:lnTo>
                  <a:pt x="3149600" y="1574800"/>
                </a:lnTo>
                <a:cubicBezTo>
                  <a:pt x="3162300" y="1566333"/>
                  <a:pt x="3176907" y="1560193"/>
                  <a:pt x="3187700" y="1549400"/>
                </a:cubicBezTo>
                <a:cubicBezTo>
                  <a:pt x="3200400" y="1536700"/>
                  <a:pt x="3214302" y="1525098"/>
                  <a:pt x="3225800" y="1511300"/>
                </a:cubicBezTo>
                <a:cubicBezTo>
                  <a:pt x="3235571" y="1499574"/>
                  <a:pt x="3240407" y="1483993"/>
                  <a:pt x="3251200" y="1473200"/>
                </a:cubicBezTo>
                <a:cubicBezTo>
                  <a:pt x="3261993" y="1462407"/>
                  <a:pt x="3276600" y="1456267"/>
                  <a:pt x="3289300" y="1447800"/>
                </a:cubicBezTo>
                <a:cubicBezTo>
                  <a:pt x="3362093" y="1338611"/>
                  <a:pt x="3265166" y="1467107"/>
                  <a:pt x="3352800" y="1397000"/>
                </a:cubicBezTo>
                <a:cubicBezTo>
                  <a:pt x="3364719" y="1387465"/>
                  <a:pt x="3368429" y="1370626"/>
                  <a:pt x="3378200" y="1358900"/>
                </a:cubicBezTo>
                <a:cubicBezTo>
                  <a:pt x="3389698" y="1345102"/>
                  <a:pt x="3405861" y="1335415"/>
                  <a:pt x="3416300" y="1320800"/>
                </a:cubicBezTo>
                <a:cubicBezTo>
                  <a:pt x="3427304" y="1305394"/>
                  <a:pt x="3431666" y="1286054"/>
                  <a:pt x="3441700" y="1270000"/>
                </a:cubicBezTo>
                <a:cubicBezTo>
                  <a:pt x="3452918" y="1252051"/>
                  <a:pt x="3467100" y="1236133"/>
                  <a:pt x="3479800" y="1219200"/>
                </a:cubicBezTo>
                <a:cubicBezTo>
                  <a:pt x="3483016" y="1203121"/>
                  <a:pt x="3493184" y="1138628"/>
                  <a:pt x="3505200" y="1117600"/>
                </a:cubicBezTo>
                <a:cubicBezTo>
                  <a:pt x="3515702" y="1099222"/>
                  <a:pt x="3530600" y="1083733"/>
                  <a:pt x="3543300" y="1066800"/>
                </a:cubicBezTo>
                <a:cubicBezTo>
                  <a:pt x="3572330" y="979709"/>
                  <a:pt x="3538049" y="1087803"/>
                  <a:pt x="3568700" y="965200"/>
                </a:cubicBezTo>
                <a:cubicBezTo>
                  <a:pt x="3592909" y="868366"/>
                  <a:pt x="3570345" y="995077"/>
                  <a:pt x="3594100" y="876300"/>
                </a:cubicBezTo>
                <a:cubicBezTo>
                  <a:pt x="3608352" y="805042"/>
                  <a:pt x="3611028" y="762044"/>
                  <a:pt x="3619500" y="685800"/>
                </a:cubicBezTo>
                <a:cubicBezTo>
                  <a:pt x="3615267" y="584200"/>
                  <a:pt x="3614312" y="482410"/>
                  <a:pt x="3606800" y="381000"/>
                </a:cubicBezTo>
                <a:cubicBezTo>
                  <a:pt x="3605811" y="367650"/>
                  <a:pt x="3596495" y="356071"/>
                  <a:pt x="3594100" y="342900"/>
                </a:cubicBezTo>
                <a:cubicBezTo>
                  <a:pt x="3574705" y="236225"/>
                  <a:pt x="3591995" y="268149"/>
                  <a:pt x="3568700" y="190500"/>
                </a:cubicBezTo>
                <a:cubicBezTo>
                  <a:pt x="3559934" y="161279"/>
                  <a:pt x="3528180" y="49993"/>
                  <a:pt x="3492500" y="38100"/>
                </a:cubicBezTo>
                <a:lnTo>
                  <a:pt x="3416300" y="12700"/>
                </a:lnTo>
                <a:lnTo>
                  <a:pt x="2882900" y="25400"/>
                </a:lnTo>
                <a:cubicBezTo>
                  <a:pt x="2823520" y="27521"/>
                  <a:pt x="2764462" y="35519"/>
                  <a:pt x="2705100" y="38100"/>
                </a:cubicBezTo>
                <a:cubicBezTo>
                  <a:pt x="2569695" y="43987"/>
                  <a:pt x="2434167" y="46567"/>
                  <a:pt x="2298700" y="50800"/>
                </a:cubicBezTo>
                <a:cubicBezTo>
                  <a:pt x="2129367" y="46567"/>
                  <a:pt x="1959756" y="48666"/>
                  <a:pt x="1790700" y="38100"/>
                </a:cubicBezTo>
                <a:cubicBezTo>
                  <a:pt x="1755859" y="35922"/>
                  <a:pt x="1723949" y="14750"/>
                  <a:pt x="1689100" y="12700"/>
                </a:cubicBezTo>
                <a:lnTo>
                  <a:pt x="1473200" y="0"/>
                </a:lnTo>
                <a:cubicBezTo>
                  <a:pt x="1303867" y="4233"/>
                  <a:pt x="1134256" y="2134"/>
                  <a:pt x="965200" y="12700"/>
                </a:cubicBezTo>
                <a:cubicBezTo>
                  <a:pt x="847278" y="20070"/>
                  <a:pt x="872685" y="52005"/>
                  <a:pt x="762000" y="88900"/>
                </a:cubicBezTo>
                <a:lnTo>
                  <a:pt x="685800" y="114300"/>
                </a:lnTo>
                <a:cubicBezTo>
                  <a:pt x="673100" y="127000"/>
                  <a:pt x="659198" y="138602"/>
                  <a:pt x="647700" y="152400"/>
                </a:cubicBezTo>
                <a:cubicBezTo>
                  <a:pt x="637929" y="164126"/>
                  <a:pt x="635243" y="182410"/>
                  <a:pt x="622300" y="190500"/>
                </a:cubicBezTo>
                <a:cubicBezTo>
                  <a:pt x="599596" y="204690"/>
                  <a:pt x="546100" y="215900"/>
                  <a:pt x="546100" y="215900"/>
                </a:cubicBezTo>
                <a:cubicBezTo>
                  <a:pt x="499168" y="286298"/>
                  <a:pt x="547552" y="230616"/>
                  <a:pt x="482600" y="266700"/>
                </a:cubicBezTo>
                <a:cubicBezTo>
                  <a:pt x="455915" y="281525"/>
                  <a:pt x="406400" y="317500"/>
                  <a:pt x="406400" y="317500"/>
                </a:cubicBezTo>
                <a:cubicBezTo>
                  <a:pt x="397933" y="330200"/>
                  <a:pt x="392919" y="346065"/>
                  <a:pt x="381000" y="355600"/>
                </a:cubicBezTo>
                <a:cubicBezTo>
                  <a:pt x="338884" y="389293"/>
                  <a:pt x="353483" y="340783"/>
                  <a:pt x="330200" y="355600"/>
                </a:cubicBezTo>
                <a:close/>
              </a:path>
            </a:pathLst>
          </a:custGeom>
          <a:noFill/>
          <a:ln w="38100">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Forme libre 7"/>
          <p:cNvSpPr/>
          <p:nvPr/>
        </p:nvSpPr>
        <p:spPr>
          <a:xfrm>
            <a:off x="2108200" y="3225800"/>
            <a:ext cx="2171700" cy="2540000"/>
          </a:xfrm>
          <a:custGeom>
            <a:avLst/>
            <a:gdLst>
              <a:gd name="connsiteX0" fmla="*/ 12700 w 2171700"/>
              <a:gd name="connsiteY0" fmla="*/ 0 h 2540000"/>
              <a:gd name="connsiteX1" fmla="*/ 177800 w 2171700"/>
              <a:gd name="connsiteY1" fmla="*/ 12700 h 2540000"/>
              <a:gd name="connsiteX2" fmla="*/ 381000 w 2171700"/>
              <a:gd name="connsiteY2" fmla="*/ 25400 h 2540000"/>
              <a:gd name="connsiteX3" fmla="*/ 431800 w 2171700"/>
              <a:gd name="connsiteY3" fmla="*/ 38100 h 2540000"/>
              <a:gd name="connsiteX4" fmla="*/ 1066800 w 2171700"/>
              <a:gd name="connsiteY4" fmla="*/ 50800 h 2540000"/>
              <a:gd name="connsiteX5" fmla="*/ 1143000 w 2171700"/>
              <a:gd name="connsiteY5" fmla="*/ 76200 h 2540000"/>
              <a:gd name="connsiteX6" fmla="*/ 1181100 w 2171700"/>
              <a:gd name="connsiteY6" fmla="*/ 88900 h 2540000"/>
              <a:gd name="connsiteX7" fmla="*/ 1371600 w 2171700"/>
              <a:gd name="connsiteY7" fmla="*/ 114300 h 2540000"/>
              <a:gd name="connsiteX8" fmla="*/ 1447800 w 2171700"/>
              <a:gd name="connsiteY8" fmla="*/ 139700 h 2540000"/>
              <a:gd name="connsiteX9" fmla="*/ 1524000 w 2171700"/>
              <a:gd name="connsiteY9" fmla="*/ 190500 h 2540000"/>
              <a:gd name="connsiteX10" fmla="*/ 1600200 w 2171700"/>
              <a:gd name="connsiteY10" fmla="*/ 215900 h 2540000"/>
              <a:gd name="connsiteX11" fmla="*/ 1625600 w 2171700"/>
              <a:gd name="connsiteY11" fmla="*/ 254000 h 2540000"/>
              <a:gd name="connsiteX12" fmla="*/ 1625600 w 2171700"/>
              <a:gd name="connsiteY12" fmla="*/ 571500 h 2540000"/>
              <a:gd name="connsiteX13" fmla="*/ 1612900 w 2171700"/>
              <a:gd name="connsiteY13" fmla="*/ 609600 h 2540000"/>
              <a:gd name="connsiteX14" fmla="*/ 1600200 w 2171700"/>
              <a:gd name="connsiteY14" fmla="*/ 685800 h 2540000"/>
              <a:gd name="connsiteX15" fmla="*/ 1612900 w 2171700"/>
              <a:gd name="connsiteY15" fmla="*/ 1079500 h 2540000"/>
              <a:gd name="connsiteX16" fmla="*/ 1638300 w 2171700"/>
              <a:gd name="connsiteY16" fmla="*/ 1231900 h 2540000"/>
              <a:gd name="connsiteX17" fmla="*/ 1651000 w 2171700"/>
              <a:gd name="connsiteY17" fmla="*/ 1270000 h 2540000"/>
              <a:gd name="connsiteX18" fmla="*/ 1676400 w 2171700"/>
              <a:gd name="connsiteY18" fmla="*/ 1358900 h 2540000"/>
              <a:gd name="connsiteX19" fmla="*/ 1701800 w 2171700"/>
              <a:gd name="connsiteY19" fmla="*/ 1397000 h 2540000"/>
              <a:gd name="connsiteX20" fmla="*/ 1765300 w 2171700"/>
              <a:gd name="connsiteY20" fmla="*/ 1498600 h 2540000"/>
              <a:gd name="connsiteX21" fmla="*/ 1828800 w 2171700"/>
              <a:gd name="connsiteY21" fmla="*/ 1612900 h 2540000"/>
              <a:gd name="connsiteX22" fmla="*/ 1930400 w 2171700"/>
              <a:gd name="connsiteY22" fmla="*/ 1701800 h 2540000"/>
              <a:gd name="connsiteX23" fmla="*/ 2044700 w 2171700"/>
              <a:gd name="connsiteY23" fmla="*/ 1765300 h 2540000"/>
              <a:gd name="connsiteX24" fmla="*/ 2133600 w 2171700"/>
              <a:gd name="connsiteY24" fmla="*/ 1879600 h 2540000"/>
              <a:gd name="connsiteX25" fmla="*/ 2171700 w 2171700"/>
              <a:gd name="connsiteY25" fmla="*/ 1955800 h 2540000"/>
              <a:gd name="connsiteX26" fmla="*/ 2159000 w 2171700"/>
              <a:gd name="connsiteY26" fmla="*/ 2120900 h 2540000"/>
              <a:gd name="connsiteX27" fmla="*/ 2108200 w 2171700"/>
              <a:gd name="connsiteY27" fmla="*/ 2235200 h 2540000"/>
              <a:gd name="connsiteX28" fmla="*/ 2082800 w 2171700"/>
              <a:gd name="connsiteY28" fmla="*/ 2311400 h 2540000"/>
              <a:gd name="connsiteX29" fmla="*/ 2044700 w 2171700"/>
              <a:gd name="connsiteY29" fmla="*/ 2349500 h 2540000"/>
              <a:gd name="connsiteX30" fmla="*/ 2019300 w 2171700"/>
              <a:gd name="connsiteY30" fmla="*/ 2387600 h 2540000"/>
              <a:gd name="connsiteX31" fmla="*/ 1981200 w 2171700"/>
              <a:gd name="connsiteY31" fmla="*/ 2400300 h 2540000"/>
              <a:gd name="connsiteX32" fmla="*/ 1905000 w 2171700"/>
              <a:gd name="connsiteY32" fmla="*/ 2451100 h 2540000"/>
              <a:gd name="connsiteX33" fmla="*/ 1866900 w 2171700"/>
              <a:gd name="connsiteY33" fmla="*/ 2476500 h 2540000"/>
              <a:gd name="connsiteX34" fmla="*/ 1790700 w 2171700"/>
              <a:gd name="connsiteY34" fmla="*/ 2501900 h 2540000"/>
              <a:gd name="connsiteX35" fmla="*/ 1701800 w 2171700"/>
              <a:gd name="connsiteY35" fmla="*/ 2527300 h 2540000"/>
              <a:gd name="connsiteX36" fmla="*/ 1536700 w 2171700"/>
              <a:gd name="connsiteY36" fmla="*/ 2540000 h 2540000"/>
              <a:gd name="connsiteX37" fmla="*/ 749300 w 2171700"/>
              <a:gd name="connsiteY37" fmla="*/ 2527300 h 2540000"/>
              <a:gd name="connsiteX38" fmla="*/ 673100 w 2171700"/>
              <a:gd name="connsiteY38" fmla="*/ 2501900 h 2540000"/>
              <a:gd name="connsiteX39" fmla="*/ 558800 w 2171700"/>
              <a:gd name="connsiteY39" fmla="*/ 2489200 h 2540000"/>
              <a:gd name="connsiteX40" fmla="*/ 469900 w 2171700"/>
              <a:gd name="connsiteY40" fmla="*/ 2451100 h 2540000"/>
              <a:gd name="connsiteX41" fmla="*/ 381000 w 2171700"/>
              <a:gd name="connsiteY41" fmla="*/ 2413000 h 2540000"/>
              <a:gd name="connsiteX42" fmla="*/ 241300 w 2171700"/>
              <a:gd name="connsiteY42" fmla="*/ 2336800 h 2540000"/>
              <a:gd name="connsiteX43" fmla="*/ 203200 w 2171700"/>
              <a:gd name="connsiteY43" fmla="*/ 2311400 h 2540000"/>
              <a:gd name="connsiteX44" fmla="*/ 127000 w 2171700"/>
              <a:gd name="connsiteY44" fmla="*/ 2247900 h 2540000"/>
              <a:gd name="connsiteX45" fmla="*/ 76200 w 2171700"/>
              <a:gd name="connsiteY45" fmla="*/ 2159000 h 2540000"/>
              <a:gd name="connsiteX46" fmla="*/ 50800 w 2171700"/>
              <a:gd name="connsiteY46" fmla="*/ 2120900 h 2540000"/>
              <a:gd name="connsiteX47" fmla="*/ 25400 w 2171700"/>
              <a:gd name="connsiteY47" fmla="*/ 2044700 h 2540000"/>
              <a:gd name="connsiteX48" fmla="*/ 0 w 2171700"/>
              <a:gd name="connsiteY48" fmla="*/ 1612900 h 2540000"/>
              <a:gd name="connsiteX49" fmla="*/ 12700 w 2171700"/>
              <a:gd name="connsiteY49" fmla="*/ 1270000 h 2540000"/>
              <a:gd name="connsiteX50" fmla="*/ 25400 w 2171700"/>
              <a:gd name="connsiteY50" fmla="*/ 1231900 h 2540000"/>
              <a:gd name="connsiteX51" fmla="*/ 38100 w 2171700"/>
              <a:gd name="connsiteY51" fmla="*/ 1155700 h 2540000"/>
              <a:gd name="connsiteX52" fmla="*/ 76200 w 2171700"/>
              <a:gd name="connsiteY52" fmla="*/ 1016000 h 2540000"/>
              <a:gd name="connsiteX53" fmla="*/ 101600 w 2171700"/>
              <a:gd name="connsiteY53" fmla="*/ 952500 h 2540000"/>
              <a:gd name="connsiteX54" fmla="*/ 127000 w 2171700"/>
              <a:gd name="connsiteY54" fmla="*/ 914400 h 2540000"/>
              <a:gd name="connsiteX55" fmla="*/ 139700 w 2171700"/>
              <a:gd name="connsiteY55" fmla="*/ 825500 h 2540000"/>
              <a:gd name="connsiteX56" fmla="*/ 165100 w 2171700"/>
              <a:gd name="connsiteY56" fmla="*/ 723900 h 2540000"/>
              <a:gd name="connsiteX57" fmla="*/ 190500 w 2171700"/>
              <a:gd name="connsiteY57" fmla="*/ 647700 h 2540000"/>
              <a:gd name="connsiteX58" fmla="*/ 203200 w 2171700"/>
              <a:gd name="connsiteY58" fmla="*/ 571500 h 2540000"/>
              <a:gd name="connsiteX59" fmla="*/ 203200 w 2171700"/>
              <a:gd name="connsiteY59" fmla="*/ 304800 h 2540000"/>
              <a:gd name="connsiteX60" fmla="*/ 190500 w 2171700"/>
              <a:gd name="connsiteY60" fmla="*/ 228600 h 2540000"/>
              <a:gd name="connsiteX61" fmla="*/ 114300 w 2171700"/>
              <a:gd name="connsiteY61" fmla="*/ 190500 h 2540000"/>
              <a:gd name="connsiteX62" fmla="*/ 88900 w 2171700"/>
              <a:gd name="connsiteY62" fmla="*/ 152400 h 2540000"/>
              <a:gd name="connsiteX63" fmla="*/ 50800 w 2171700"/>
              <a:gd name="connsiteY63" fmla="*/ 127000 h 2540000"/>
              <a:gd name="connsiteX64" fmla="*/ 38100 w 2171700"/>
              <a:gd name="connsiteY64" fmla="*/ 88900 h 2540000"/>
              <a:gd name="connsiteX65" fmla="*/ 12700 w 2171700"/>
              <a:gd name="connsiteY65" fmla="*/ 0 h 2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2171700" h="2540000">
                <a:moveTo>
                  <a:pt x="12700" y="0"/>
                </a:moveTo>
                <a:lnTo>
                  <a:pt x="177800" y="12700"/>
                </a:lnTo>
                <a:cubicBezTo>
                  <a:pt x="245505" y="17369"/>
                  <a:pt x="313471" y="18647"/>
                  <a:pt x="381000" y="25400"/>
                </a:cubicBezTo>
                <a:cubicBezTo>
                  <a:pt x="398368" y="27137"/>
                  <a:pt x="414357" y="37454"/>
                  <a:pt x="431800" y="38100"/>
                </a:cubicBezTo>
                <a:cubicBezTo>
                  <a:pt x="643364" y="45936"/>
                  <a:pt x="855133" y="46567"/>
                  <a:pt x="1066800" y="50800"/>
                </a:cubicBezTo>
                <a:lnTo>
                  <a:pt x="1143000" y="76200"/>
                </a:lnTo>
                <a:cubicBezTo>
                  <a:pt x="1155700" y="80433"/>
                  <a:pt x="1167779" y="87568"/>
                  <a:pt x="1181100" y="88900"/>
                </a:cubicBezTo>
                <a:cubicBezTo>
                  <a:pt x="1242261" y="95016"/>
                  <a:pt x="1310684" y="97687"/>
                  <a:pt x="1371600" y="114300"/>
                </a:cubicBezTo>
                <a:cubicBezTo>
                  <a:pt x="1397431" y="121345"/>
                  <a:pt x="1425523" y="124848"/>
                  <a:pt x="1447800" y="139700"/>
                </a:cubicBezTo>
                <a:cubicBezTo>
                  <a:pt x="1473200" y="156633"/>
                  <a:pt x="1495040" y="180847"/>
                  <a:pt x="1524000" y="190500"/>
                </a:cubicBezTo>
                <a:lnTo>
                  <a:pt x="1600200" y="215900"/>
                </a:lnTo>
                <a:cubicBezTo>
                  <a:pt x="1608667" y="228600"/>
                  <a:pt x="1618774" y="240348"/>
                  <a:pt x="1625600" y="254000"/>
                </a:cubicBezTo>
                <a:cubicBezTo>
                  <a:pt x="1669439" y="341678"/>
                  <a:pt x="1627367" y="549408"/>
                  <a:pt x="1625600" y="571500"/>
                </a:cubicBezTo>
                <a:cubicBezTo>
                  <a:pt x="1624532" y="584844"/>
                  <a:pt x="1615804" y="596532"/>
                  <a:pt x="1612900" y="609600"/>
                </a:cubicBezTo>
                <a:cubicBezTo>
                  <a:pt x="1607314" y="634737"/>
                  <a:pt x="1604433" y="660400"/>
                  <a:pt x="1600200" y="685800"/>
                </a:cubicBezTo>
                <a:cubicBezTo>
                  <a:pt x="1604433" y="817033"/>
                  <a:pt x="1606175" y="948371"/>
                  <a:pt x="1612900" y="1079500"/>
                </a:cubicBezTo>
                <a:cubicBezTo>
                  <a:pt x="1615799" y="1136029"/>
                  <a:pt x="1623442" y="1179896"/>
                  <a:pt x="1638300" y="1231900"/>
                </a:cubicBezTo>
                <a:cubicBezTo>
                  <a:pt x="1641978" y="1244772"/>
                  <a:pt x="1647322" y="1257128"/>
                  <a:pt x="1651000" y="1270000"/>
                </a:cubicBezTo>
                <a:cubicBezTo>
                  <a:pt x="1656425" y="1288989"/>
                  <a:pt x="1666250" y="1338600"/>
                  <a:pt x="1676400" y="1358900"/>
                </a:cubicBezTo>
                <a:cubicBezTo>
                  <a:pt x="1683226" y="1372552"/>
                  <a:pt x="1695601" y="1383052"/>
                  <a:pt x="1701800" y="1397000"/>
                </a:cubicBezTo>
                <a:cubicBezTo>
                  <a:pt x="1746345" y="1497226"/>
                  <a:pt x="1696760" y="1452907"/>
                  <a:pt x="1765300" y="1498600"/>
                </a:cubicBezTo>
                <a:cubicBezTo>
                  <a:pt x="1787653" y="1565660"/>
                  <a:pt x="1770574" y="1525561"/>
                  <a:pt x="1828800" y="1612900"/>
                </a:cubicBezTo>
                <a:cubicBezTo>
                  <a:pt x="1858433" y="1657350"/>
                  <a:pt x="1866900" y="1680633"/>
                  <a:pt x="1930400" y="1701800"/>
                </a:cubicBezTo>
                <a:cubicBezTo>
                  <a:pt x="1978310" y="1717770"/>
                  <a:pt x="2001031" y="1721631"/>
                  <a:pt x="2044700" y="1765300"/>
                </a:cubicBezTo>
                <a:cubicBezTo>
                  <a:pt x="2104386" y="1824986"/>
                  <a:pt x="2072837" y="1788456"/>
                  <a:pt x="2133600" y="1879600"/>
                </a:cubicBezTo>
                <a:cubicBezTo>
                  <a:pt x="2166426" y="1928839"/>
                  <a:pt x="2154173" y="1903220"/>
                  <a:pt x="2171700" y="1955800"/>
                </a:cubicBezTo>
                <a:cubicBezTo>
                  <a:pt x="2167467" y="2010833"/>
                  <a:pt x="2167608" y="2066380"/>
                  <a:pt x="2159000" y="2120900"/>
                </a:cubicBezTo>
                <a:cubicBezTo>
                  <a:pt x="2140480" y="2238195"/>
                  <a:pt x="2141778" y="2159650"/>
                  <a:pt x="2108200" y="2235200"/>
                </a:cubicBezTo>
                <a:cubicBezTo>
                  <a:pt x="2097326" y="2259666"/>
                  <a:pt x="2101732" y="2292468"/>
                  <a:pt x="2082800" y="2311400"/>
                </a:cubicBezTo>
                <a:cubicBezTo>
                  <a:pt x="2070100" y="2324100"/>
                  <a:pt x="2056198" y="2335702"/>
                  <a:pt x="2044700" y="2349500"/>
                </a:cubicBezTo>
                <a:cubicBezTo>
                  <a:pt x="2034929" y="2361226"/>
                  <a:pt x="2031219" y="2378065"/>
                  <a:pt x="2019300" y="2387600"/>
                </a:cubicBezTo>
                <a:cubicBezTo>
                  <a:pt x="2008847" y="2395963"/>
                  <a:pt x="1993900" y="2396067"/>
                  <a:pt x="1981200" y="2400300"/>
                </a:cubicBezTo>
                <a:cubicBezTo>
                  <a:pt x="1908975" y="2472525"/>
                  <a:pt x="1978518" y="2414341"/>
                  <a:pt x="1905000" y="2451100"/>
                </a:cubicBezTo>
                <a:cubicBezTo>
                  <a:pt x="1891348" y="2457926"/>
                  <a:pt x="1880848" y="2470301"/>
                  <a:pt x="1866900" y="2476500"/>
                </a:cubicBezTo>
                <a:cubicBezTo>
                  <a:pt x="1842434" y="2487374"/>
                  <a:pt x="1816100" y="2493433"/>
                  <a:pt x="1790700" y="2501900"/>
                </a:cubicBezTo>
                <a:cubicBezTo>
                  <a:pt x="1766062" y="2510113"/>
                  <a:pt x="1726445" y="2524401"/>
                  <a:pt x="1701800" y="2527300"/>
                </a:cubicBezTo>
                <a:cubicBezTo>
                  <a:pt x="1646982" y="2533749"/>
                  <a:pt x="1591733" y="2535767"/>
                  <a:pt x="1536700" y="2540000"/>
                </a:cubicBezTo>
                <a:cubicBezTo>
                  <a:pt x="1274233" y="2535767"/>
                  <a:pt x="1011546" y="2538870"/>
                  <a:pt x="749300" y="2527300"/>
                </a:cubicBezTo>
                <a:cubicBezTo>
                  <a:pt x="722552" y="2526120"/>
                  <a:pt x="699710" y="2504857"/>
                  <a:pt x="673100" y="2501900"/>
                </a:cubicBezTo>
                <a:lnTo>
                  <a:pt x="558800" y="2489200"/>
                </a:lnTo>
                <a:cubicBezTo>
                  <a:pt x="453074" y="2462769"/>
                  <a:pt x="557605" y="2494953"/>
                  <a:pt x="469900" y="2451100"/>
                </a:cubicBezTo>
                <a:cubicBezTo>
                  <a:pt x="441064" y="2436682"/>
                  <a:pt x="410350" y="2426341"/>
                  <a:pt x="381000" y="2413000"/>
                </a:cubicBezTo>
                <a:cubicBezTo>
                  <a:pt x="336565" y="2392802"/>
                  <a:pt x="280129" y="2360098"/>
                  <a:pt x="241300" y="2336800"/>
                </a:cubicBezTo>
                <a:cubicBezTo>
                  <a:pt x="228212" y="2328947"/>
                  <a:pt x="214926" y="2321171"/>
                  <a:pt x="203200" y="2311400"/>
                </a:cubicBezTo>
                <a:cubicBezTo>
                  <a:pt x="105414" y="2229912"/>
                  <a:pt x="221595" y="2310963"/>
                  <a:pt x="127000" y="2247900"/>
                </a:cubicBezTo>
                <a:cubicBezTo>
                  <a:pt x="65117" y="2155075"/>
                  <a:pt x="140652" y="2271791"/>
                  <a:pt x="76200" y="2159000"/>
                </a:cubicBezTo>
                <a:cubicBezTo>
                  <a:pt x="68627" y="2145748"/>
                  <a:pt x="56999" y="2134848"/>
                  <a:pt x="50800" y="2120900"/>
                </a:cubicBezTo>
                <a:cubicBezTo>
                  <a:pt x="39926" y="2096434"/>
                  <a:pt x="25400" y="2044700"/>
                  <a:pt x="25400" y="2044700"/>
                </a:cubicBezTo>
                <a:cubicBezTo>
                  <a:pt x="15378" y="1914419"/>
                  <a:pt x="0" y="1735503"/>
                  <a:pt x="0" y="1612900"/>
                </a:cubicBezTo>
                <a:cubicBezTo>
                  <a:pt x="0" y="1498522"/>
                  <a:pt x="5092" y="1384125"/>
                  <a:pt x="12700" y="1270000"/>
                </a:cubicBezTo>
                <a:cubicBezTo>
                  <a:pt x="13590" y="1256643"/>
                  <a:pt x="22496" y="1244968"/>
                  <a:pt x="25400" y="1231900"/>
                </a:cubicBezTo>
                <a:cubicBezTo>
                  <a:pt x="30986" y="1206763"/>
                  <a:pt x="32705" y="1180879"/>
                  <a:pt x="38100" y="1155700"/>
                </a:cubicBezTo>
                <a:cubicBezTo>
                  <a:pt x="46881" y="1114724"/>
                  <a:pt x="60079" y="1058989"/>
                  <a:pt x="76200" y="1016000"/>
                </a:cubicBezTo>
                <a:cubicBezTo>
                  <a:pt x="84205" y="994654"/>
                  <a:pt x="91405" y="972890"/>
                  <a:pt x="101600" y="952500"/>
                </a:cubicBezTo>
                <a:cubicBezTo>
                  <a:pt x="108426" y="938848"/>
                  <a:pt x="118533" y="927100"/>
                  <a:pt x="127000" y="914400"/>
                </a:cubicBezTo>
                <a:cubicBezTo>
                  <a:pt x="131233" y="884767"/>
                  <a:pt x="133829" y="854853"/>
                  <a:pt x="139700" y="825500"/>
                </a:cubicBezTo>
                <a:cubicBezTo>
                  <a:pt x="146546" y="791269"/>
                  <a:pt x="154061" y="757018"/>
                  <a:pt x="165100" y="723900"/>
                </a:cubicBezTo>
                <a:cubicBezTo>
                  <a:pt x="173567" y="698500"/>
                  <a:pt x="186098" y="674110"/>
                  <a:pt x="190500" y="647700"/>
                </a:cubicBezTo>
                <a:lnTo>
                  <a:pt x="203200" y="571500"/>
                </a:lnTo>
                <a:cubicBezTo>
                  <a:pt x="217011" y="378145"/>
                  <a:pt x="224818" y="445315"/>
                  <a:pt x="203200" y="304800"/>
                </a:cubicBezTo>
                <a:cubicBezTo>
                  <a:pt x="199284" y="279349"/>
                  <a:pt x="202016" y="251632"/>
                  <a:pt x="190500" y="228600"/>
                </a:cubicBezTo>
                <a:cubicBezTo>
                  <a:pt x="180652" y="208905"/>
                  <a:pt x="132332" y="196511"/>
                  <a:pt x="114300" y="190500"/>
                </a:cubicBezTo>
                <a:cubicBezTo>
                  <a:pt x="105833" y="177800"/>
                  <a:pt x="99693" y="163193"/>
                  <a:pt x="88900" y="152400"/>
                </a:cubicBezTo>
                <a:cubicBezTo>
                  <a:pt x="78107" y="141607"/>
                  <a:pt x="60335" y="138919"/>
                  <a:pt x="50800" y="127000"/>
                </a:cubicBezTo>
                <a:cubicBezTo>
                  <a:pt x="42437" y="116547"/>
                  <a:pt x="42333" y="101600"/>
                  <a:pt x="38100" y="88900"/>
                </a:cubicBezTo>
                <a:lnTo>
                  <a:pt x="12700" y="0"/>
                </a:lnTo>
                <a:close/>
              </a:path>
            </a:pathLst>
          </a:custGeom>
          <a:noFill/>
          <a:ln w="38100">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Forme libre 8"/>
          <p:cNvSpPr/>
          <p:nvPr/>
        </p:nvSpPr>
        <p:spPr>
          <a:xfrm>
            <a:off x="3975100" y="3644900"/>
            <a:ext cx="2730500" cy="2286000"/>
          </a:xfrm>
          <a:custGeom>
            <a:avLst/>
            <a:gdLst>
              <a:gd name="connsiteX0" fmla="*/ 2501900 w 2730500"/>
              <a:gd name="connsiteY0" fmla="*/ 203200 h 2286000"/>
              <a:gd name="connsiteX1" fmla="*/ 1993900 w 2730500"/>
              <a:gd name="connsiteY1" fmla="*/ 177800 h 2286000"/>
              <a:gd name="connsiteX2" fmla="*/ 1917700 w 2730500"/>
              <a:gd name="connsiteY2" fmla="*/ 165100 h 2286000"/>
              <a:gd name="connsiteX3" fmla="*/ 1828800 w 2730500"/>
              <a:gd name="connsiteY3" fmla="*/ 152400 h 2286000"/>
              <a:gd name="connsiteX4" fmla="*/ 1651000 w 2730500"/>
              <a:gd name="connsiteY4" fmla="*/ 139700 h 2286000"/>
              <a:gd name="connsiteX5" fmla="*/ 1498600 w 2730500"/>
              <a:gd name="connsiteY5" fmla="*/ 127000 h 2286000"/>
              <a:gd name="connsiteX6" fmla="*/ 1384300 w 2730500"/>
              <a:gd name="connsiteY6" fmla="*/ 88900 h 2286000"/>
              <a:gd name="connsiteX7" fmla="*/ 1092200 w 2730500"/>
              <a:gd name="connsiteY7" fmla="*/ 50800 h 2286000"/>
              <a:gd name="connsiteX8" fmla="*/ 1016000 w 2730500"/>
              <a:gd name="connsiteY8" fmla="*/ 38100 h 2286000"/>
              <a:gd name="connsiteX9" fmla="*/ 685800 w 2730500"/>
              <a:gd name="connsiteY9" fmla="*/ 12700 h 2286000"/>
              <a:gd name="connsiteX10" fmla="*/ 609600 w 2730500"/>
              <a:gd name="connsiteY10" fmla="*/ 0 h 2286000"/>
              <a:gd name="connsiteX11" fmla="*/ 355600 w 2730500"/>
              <a:gd name="connsiteY11" fmla="*/ 12700 h 2286000"/>
              <a:gd name="connsiteX12" fmla="*/ 317500 w 2730500"/>
              <a:gd name="connsiteY12" fmla="*/ 25400 h 2286000"/>
              <a:gd name="connsiteX13" fmla="*/ 279400 w 2730500"/>
              <a:gd name="connsiteY13" fmla="*/ 50800 h 2286000"/>
              <a:gd name="connsiteX14" fmla="*/ 228600 w 2730500"/>
              <a:gd name="connsiteY14" fmla="*/ 88900 h 2286000"/>
              <a:gd name="connsiteX15" fmla="*/ 165100 w 2730500"/>
              <a:gd name="connsiteY15" fmla="*/ 165100 h 2286000"/>
              <a:gd name="connsiteX16" fmla="*/ 139700 w 2730500"/>
              <a:gd name="connsiteY16" fmla="*/ 241300 h 2286000"/>
              <a:gd name="connsiteX17" fmla="*/ 127000 w 2730500"/>
              <a:gd name="connsiteY17" fmla="*/ 279400 h 2286000"/>
              <a:gd name="connsiteX18" fmla="*/ 114300 w 2730500"/>
              <a:gd name="connsiteY18" fmla="*/ 342900 h 2286000"/>
              <a:gd name="connsiteX19" fmla="*/ 88900 w 2730500"/>
              <a:gd name="connsiteY19" fmla="*/ 419100 h 2286000"/>
              <a:gd name="connsiteX20" fmla="*/ 63500 w 2730500"/>
              <a:gd name="connsiteY20" fmla="*/ 546100 h 2286000"/>
              <a:gd name="connsiteX21" fmla="*/ 25400 w 2730500"/>
              <a:gd name="connsiteY21" fmla="*/ 673100 h 2286000"/>
              <a:gd name="connsiteX22" fmla="*/ 12700 w 2730500"/>
              <a:gd name="connsiteY22" fmla="*/ 711200 h 2286000"/>
              <a:gd name="connsiteX23" fmla="*/ 0 w 2730500"/>
              <a:gd name="connsiteY23" fmla="*/ 749300 h 2286000"/>
              <a:gd name="connsiteX24" fmla="*/ 12700 w 2730500"/>
              <a:gd name="connsiteY24" fmla="*/ 977900 h 2286000"/>
              <a:gd name="connsiteX25" fmla="*/ 25400 w 2730500"/>
              <a:gd name="connsiteY25" fmla="*/ 1028700 h 2286000"/>
              <a:gd name="connsiteX26" fmla="*/ 177800 w 2730500"/>
              <a:gd name="connsiteY26" fmla="*/ 1104900 h 2286000"/>
              <a:gd name="connsiteX27" fmla="*/ 215900 w 2730500"/>
              <a:gd name="connsiteY27" fmla="*/ 1130300 h 2286000"/>
              <a:gd name="connsiteX28" fmla="*/ 241300 w 2730500"/>
              <a:gd name="connsiteY28" fmla="*/ 1168400 h 2286000"/>
              <a:gd name="connsiteX29" fmla="*/ 279400 w 2730500"/>
              <a:gd name="connsiteY29" fmla="*/ 1181100 h 2286000"/>
              <a:gd name="connsiteX30" fmla="*/ 355600 w 2730500"/>
              <a:gd name="connsiteY30" fmla="*/ 1231900 h 2286000"/>
              <a:gd name="connsiteX31" fmla="*/ 393700 w 2730500"/>
              <a:gd name="connsiteY31" fmla="*/ 1244600 h 2286000"/>
              <a:gd name="connsiteX32" fmla="*/ 469900 w 2730500"/>
              <a:gd name="connsiteY32" fmla="*/ 1295400 h 2286000"/>
              <a:gd name="connsiteX33" fmla="*/ 622300 w 2730500"/>
              <a:gd name="connsiteY33" fmla="*/ 1358900 h 2286000"/>
              <a:gd name="connsiteX34" fmla="*/ 622300 w 2730500"/>
              <a:gd name="connsiteY34" fmla="*/ 1358900 h 2286000"/>
              <a:gd name="connsiteX35" fmla="*/ 711200 w 2730500"/>
              <a:gd name="connsiteY35" fmla="*/ 1397000 h 2286000"/>
              <a:gd name="connsiteX36" fmla="*/ 749300 w 2730500"/>
              <a:gd name="connsiteY36" fmla="*/ 1409700 h 2286000"/>
              <a:gd name="connsiteX37" fmla="*/ 825500 w 2730500"/>
              <a:gd name="connsiteY37" fmla="*/ 1447800 h 2286000"/>
              <a:gd name="connsiteX38" fmla="*/ 850900 w 2730500"/>
              <a:gd name="connsiteY38" fmla="*/ 1485900 h 2286000"/>
              <a:gd name="connsiteX39" fmla="*/ 889000 w 2730500"/>
              <a:gd name="connsiteY39" fmla="*/ 1498600 h 2286000"/>
              <a:gd name="connsiteX40" fmla="*/ 965200 w 2730500"/>
              <a:gd name="connsiteY40" fmla="*/ 1574800 h 2286000"/>
              <a:gd name="connsiteX41" fmla="*/ 1054100 w 2730500"/>
              <a:gd name="connsiteY41" fmla="*/ 1676400 h 2286000"/>
              <a:gd name="connsiteX42" fmla="*/ 1066800 w 2730500"/>
              <a:gd name="connsiteY42" fmla="*/ 1714500 h 2286000"/>
              <a:gd name="connsiteX43" fmla="*/ 1168400 w 2730500"/>
              <a:gd name="connsiteY43" fmla="*/ 1803400 h 2286000"/>
              <a:gd name="connsiteX44" fmla="*/ 1206500 w 2730500"/>
              <a:gd name="connsiteY44" fmla="*/ 1828800 h 2286000"/>
              <a:gd name="connsiteX45" fmla="*/ 1244600 w 2730500"/>
              <a:gd name="connsiteY45" fmla="*/ 1854200 h 2286000"/>
              <a:gd name="connsiteX46" fmla="*/ 1422400 w 2730500"/>
              <a:gd name="connsiteY46" fmla="*/ 1930400 h 2286000"/>
              <a:gd name="connsiteX47" fmla="*/ 1536700 w 2730500"/>
              <a:gd name="connsiteY47" fmla="*/ 1993900 h 2286000"/>
              <a:gd name="connsiteX48" fmla="*/ 1574800 w 2730500"/>
              <a:gd name="connsiteY48" fmla="*/ 2032000 h 2286000"/>
              <a:gd name="connsiteX49" fmla="*/ 1676400 w 2730500"/>
              <a:gd name="connsiteY49" fmla="*/ 2146300 h 2286000"/>
              <a:gd name="connsiteX50" fmla="*/ 1790700 w 2730500"/>
              <a:gd name="connsiteY50" fmla="*/ 2222500 h 2286000"/>
              <a:gd name="connsiteX51" fmla="*/ 1879600 w 2730500"/>
              <a:gd name="connsiteY51" fmla="*/ 2260600 h 2286000"/>
              <a:gd name="connsiteX52" fmla="*/ 1955800 w 2730500"/>
              <a:gd name="connsiteY52" fmla="*/ 2286000 h 2286000"/>
              <a:gd name="connsiteX53" fmla="*/ 2336800 w 2730500"/>
              <a:gd name="connsiteY53" fmla="*/ 2273300 h 2286000"/>
              <a:gd name="connsiteX54" fmla="*/ 2413000 w 2730500"/>
              <a:gd name="connsiteY54" fmla="*/ 2247900 h 2286000"/>
              <a:gd name="connsiteX55" fmla="*/ 2438400 w 2730500"/>
              <a:gd name="connsiteY55" fmla="*/ 2209800 h 2286000"/>
              <a:gd name="connsiteX56" fmla="*/ 2476500 w 2730500"/>
              <a:gd name="connsiteY56" fmla="*/ 2171700 h 2286000"/>
              <a:gd name="connsiteX57" fmla="*/ 2489200 w 2730500"/>
              <a:gd name="connsiteY57" fmla="*/ 2120900 h 2286000"/>
              <a:gd name="connsiteX58" fmla="*/ 2514600 w 2730500"/>
              <a:gd name="connsiteY58" fmla="*/ 2082800 h 2286000"/>
              <a:gd name="connsiteX59" fmla="*/ 2552700 w 2730500"/>
              <a:gd name="connsiteY59" fmla="*/ 1866900 h 2286000"/>
              <a:gd name="connsiteX60" fmla="*/ 2578100 w 2730500"/>
              <a:gd name="connsiteY60" fmla="*/ 1828800 h 2286000"/>
              <a:gd name="connsiteX61" fmla="*/ 2603500 w 2730500"/>
              <a:gd name="connsiteY61" fmla="*/ 1625600 h 2286000"/>
              <a:gd name="connsiteX62" fmla="*/ 2616200 w 2730500"/>
              <a:gd name="connsiteY62" fmla="*/ 1562100 h 2286000"/>
              <a:gd name="connsiteX63" fmla="*/ 2628900 w 2730500"/>
              <a:gd name="connsiteY63" fmla="*/ 1511300 h 2286000"/>
              <a:gd name="connsiteX64" fmla="*/ 2654300 w 2730500"/>
              <a:gd name="connsiteY64" fmla="*/ 1435100 h 2286000"/>
              <a:gd name="connsiteX65" fmla="*/ 2667000 w 2730500"/>
              <a:gd name="connsiteY65" fmla="*/ 1320800 h 2286000"/>
              <a:gd name="connsiteX66" fmla="*/ 2692400 w 2730500"/>
              <a:gd name="connsiteY66" fmla="*/ 1231900 h 2286000"/>
              <a:gd name="connsiteX67" fmla="*/ 2717800 w 2730500"/>
              <a:gd name="connsiteY67" fmla="*/ 1079500 h 2286000"/>
              <a:gd name="connsiteX68" fmla="*/ 2730500 w 2730500"/>
              <a:gd name="connsiteY68" fmla="*/ 571500 h 2286000"/>
              <a:gd name="connsiteX69" fmla="*/ 2717800 w 2730500"/>
              <a:gd name="connsiteY69" fmla="*/ 317500 h 2286000"/>
              <a:gd name="connsiteX70" fmla="*/ 2679700 w 2730500"/>
              <a:gd name="connsiteY70" fmla="*/ 241300 h 2286000"/>
              <a:gd name="connsiteX71" fmla="*/ 2641600 w 2730500"/>
              <a:gd name="connsiteY71" fmla="*/ 215900 h 2286000"/>
              <a:gd name="connsiteX72" fmla="*/ 2501900 w 2730500"/>
              <a:gd name="connsiteY72" fmla="*/ 2032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730500" h="2286000">
                <a:moveTo>
                  <a:pt x="2501900" y="203200"/>
                </a:moveTo>
                <a:lnTo>
                  <a:pt x="1993900" y="177800"/>
                </a:lnTo>
                <a:cubicBezTo>
                  <a:pt x="1968204" y="176124"/>
                  <a:pt x="1943151" y="169016"/>
                  <a:pt x="1917700" y="165100"/>
                </a:cubicBezTo>
                <a:cubicBezTo>
                  <a:pt x="1888114" y="160548"/>
                  <a:pt x="1858599" y="155238"/>
                  <a:pt x="1828800" y="152400"/>
                </a:cubicBezTo>
                <a:cubicBezTo>
                  <a:pt x="1769650" y="146767"/>
                  <a:pt x="1710243" y="144257"/>
                  <a:pt x="1651000" y="139700"/>
                </a:cubicBezTo>
                <a:lnTo>
                  <a:pt x="1498600" y="127000"/>
                </a:lnTo>
                <a:cubicBezTo>
                  <a:pt x="1428256" y="80104"/>
                  <a:pt x="1493807" y="116277"/>
                  <a:pt x="1384300" y="88900"/>
                </a:cubicBezTo>
                <a:cubicBezTo>
                  <a:pt x="1176681" y="36995"/>
                  <a:pt x="1504533" y="75055"/>
                  <a:pt x="1092200" y="50800"/>
                </a:cubicBezTo>
                <a:cubicBezTo>
                  <a:pt x="1066800" y="46567"/>
                  <a:pt x="1041623" y="40662"/>
                  <a:pt x="1016000" y="38100"/>
                </a:cubicBezTo>
                <a:cubicBezTo>
                  <a:pt x="816043" y="18104"/>
                  <a:pt x="872799" y="33478"/>
                  <a:pt x="685800" y="12700"/>
                </a:cubicBezTo>
                <a:cubicBezTo>
                  <a:pt x="660207" y="9856"/>
                  <a:pt x="635000" y="4233"/>
                  <a:pt x="609600" y="0"/>
                </a:cubicBezTo>
                <a:cubicBezTo>
                  <a:pt x="524933" y="4233"/>
                  <a:pt x="440054" y="5356"/>
                  <a:pt x="355600" y="12700"/>
                </a:cubicBezTo>
                <a:cubicBezTo>
                  <a:pt x="342263" y="13860"/>
                  <a:pt x="329474" y="19413"/>
                  <a:pt x="317500" y="25400"/>
                </a:cubicBezTo>
                <a:cubicBezTo>
                  <a:pt x="303848" y="32226"/>
                  <a:pt x="291820" y="41928"/>
                  <a:pt x="279400" y="50800"/>
                </a:cubicBezTo>
                <a:cubicBezTo>
                  <a:pt x="262176" y="63103"/>
                  <a:pt x="244671" y="75125"/>
                  <a:pt x="228600" y="88900"/>
                </a:cubicBezTo>
                <a:cubicBezTo>
                  <a:pt x="207128" y="107305"/>
                  <a:pt x="177160" y="137966"/>
                  <a:pt x="165100" y="165100"/>
                </a:cubicBezTo>
                <a:cubicBezTo>
                  <a:pt x="154226" y="189566"/>
                  <a:pt x="148167" y="215900"/>
                  <a:pt x="139700" y="241300"/>
                </a:cubicBezTo>
                <a:cubicBezTo>
                  <a:pt x="135467" y="254000"/>
                  <a:pt x="129625" y="266273"/>
                  <a:pt x="127000" y="279400"/>
                </a:cubicBezTo>
                <a:cubicBezTo>
                  <a:pt x="122767" y="300567"/>
                  <a:pt x="119980" y="322075"/>
                  <a:pt x="114300" y="342900"/>
                </a:cubicBezTo>
                <a:cubicBezTo>
                  <a:pt x="107255" y="368731"/>
                  <a:pt x="95394" y="393125"/>
                  <a:pt x="88900" y="419100"/>
                </a:cubicBezTo>
                <a:cubicBezTo>
                  <a:pt x="59401" y="537096"/>
                  <a:pt x="94639" y="390405"/>
                  <a:pt x="63500" y="546100"/>
                </a:cubicBezTo>
                <a:cubicBezTo>
                  <a:pt x="53903" y="594084"/>
                  <a:pt x="41599" y="624504"/>
                  <a:pt x="25400" y="673100"/>
                </a:cubicBezTo>
                <a:lnTo>
                  <a:pt x="12700" y="711200"/>
                </a:lnTo>
                <a:lnTo>
                  <a:pt x="0" y="749300"/>
                </a:lnTo>
                <a:cubicBezTo>
                  <a:pt x="4233" y="825500"/>
                  <a:pt x="5791" y="901896"/>
                  <a:pt x="12700" y="977900"/>
                </a:cubicBezTo>
                <a:cubicBezTo>
                  <a:pt x="14280" y="995283"/>
                  <a:pt x="13906" y="1015564"/>
                  <a:pt x="25400" y="1028700"/>
                </a:cubicBezTo>
                <a:cubicBezTo>
                  <a:pt x="109331" y="1124621"/>
                  <a:pt x="85398" y="1043298"/>
                  <a:pt x="177800" y="1104900"/>
                </a:cubicBezTo>
                <a:lnTo>
                  <a:pt x="215900" y="1130300"/>
                </a:lnTo>
                <a:cubicBezTo>
                  <a:pt x="224367" y="1143000"/>
                  <a:pt x="229381" y="1158865"/>
                  <a:pt x="241300" y="1168400"/>
                </a:cubicBezTo>
                <a:cubicBezTo>
                  <a:pt x="251753" y="1176763"/>
                  <a:pt x="267698" y="1174599"/>
                  <a:pt x="279400" y="1181100"/>
                </a:cubicBezTo>
                <a:cubicBezTo>
                  <a:pt x="306085" y="1195925"/>
                  <a:pt x="326640" y="1222247"/>
                  <a:pt x="355600" y="1231900"/>
                </a:cubicBezTo>
                <a:cubicBezTo>
                  <a:pt x="368300" y="1236133"/>
                  <a:pt x="381998" y="1238099"/>
                  <a:pt x="393700" y="1244600"/>
                </a:cubicBezTo>
                <a:cubicBezTo>
                  <a:pt x="420385" y="1259425"/>
                  <a:pt x="440284" y="1287996"/>
                  <a:pt x="469900" y="1295400"/>
                </a:cubicBezTo>
                <a:cubicBezTo>
                  <a:pt x="557434" y="1317283"/>
                  <a:pt x="505088" y="1300294"/>
                  <a:pt x="622300" y="1358900"/>
                </a:cubicBezTo>
                <a:lnTo>
                  <a:pt x="622300" y="1358900"/>
                </a:lnTo>
                <a:cubicBezTo>
                  <a:pt x="711651" y="1388684"/>
                  <a:pt x="601346" y="1349920"/>
                  <a:pt x="711200" y="1397000"/>
                </a:cubicBezTo>
                <a:cubicBezTo>
                  <a:pt x="723505" y="1402273"/>
                  <a:pt x="737326" y="1403713"/>
                  <a:pt x="749300" y="1409700"/>
                </a:cubicBezTo>
                <a:cubicBezTo>
                  <a:pt x="847777" y="1458939"/>
                  <a:pt x="729735" y="1415878"/>
                  <a:pt x="825500" y="1447800"/>
                </a:cubicBezTo>
                <a:cubicBezTo>
                  <a:pt x="833967" y="1460500"/>
                  <a:pt x="838981" y="1476365"/>
                  <a:pt x="850900" y="1485900"/>
                </a:cubicBezTo>
                <a:cubicBezTo>
                  <a:pt x="861353" y="1494263"/>
                  <a:pt x="878433" y="1490381"/>
                  <a:pt x="889000" y="1498600"/>
                </a:cubicBezTo>
                <a:cubicBezTo>
                  <a:pt x="917354" y="1520653"/>
                  <a:pt x="945275" y="1544912"/>
                  <a:pt x="965200" y="1574800"/>
                </a:cubicBezTo>
                <a:cubicBezTo>
                  <a:pt x="1024467" y="1663700"/>
                  <a:pt x="990600" y="1634067"/>
                  <a:pt x="1054100" y="1676400"/>
                </a:cubicBezTo>
                <a:cubicBezTo>
                  <a:pt x="1058333" y="1689100"/>
                  <a:pt x="1060813" y="1702526"/>
                  <a:pt x="1066800" y="1714500"/>
                </a:cubicBezTo>
                <a:cubicBezTo>
                  <a:pt x="1093258" y="1767417"/>
                  <a:pt x="1111250" y="1765300"/>
                  <a:pt x="1168400" y="1803400"/>
                </a:cubicBezTo>
                <a:lnTo>
                  <a:pt x="1206500" y="1828800"/>
                </a:lnTo>
                <a:cubicBezTo>
                  <a:pt x="1219200" y="1837267"/>
                  <a:pt x="1230120" y="1849373"/>
                  <a:pt x="1244600" y="1854200"/>
                </a:cubicBezTo>
                <a:cubicBezTo>
                  <a:pt x="1312333" y="1876778"/>
                  <a:pt x="1359626" y="1888551"/>
                  <a:pt x="1422400" y="1930400"/>
                </a:cubicBezTo>
                <a:cubicBezTo>
                  <a:pt x="1509739" y="1988626"/>
                  <a:pt x="1469640" y="1971547"/>
                  <a:pt x="1536700" y="1993900"/>
                </a:cubicBezTo>
                <a:cubicBezTo>
                  <a:pt x="1549400" y="2006600"/>
                  <a:pt x="1563302" y="2018202"/>
                  <a:pt x="1574800" y="2032000"/>
                </a:cubicBezTo>
                <a:cubicBezTo>
                  <a:pt x="1622518" y="2089261"/>
                  <a:pt x="1583777" y="2084551"/>
                  <a:pt x="1676400" y="2146300"/>
                </a:cubicBezTo>
                <a:lnTo>
                  <a:pt x="1790700" y="2222500"/>
                </a:lnTo>
                <a:cubicBezTo>
                  <a:pt x="1851147" y="2262798"/>
                  <a:pt x="1805046" y="2238234"/>
                  <a:pt x="1879600" y="2260600"/>
                </a:cubicBezTo>
                <a:cubicBezTo>
                  <a:pt x="1905245" y="2268293"/>
                  <a:pt x="1955800" y="2286000"/>
                  <a:pt x="1955800" y="2286000"/>
                </a:cubicBezTo>
                <a:cubicBezTo>
                  <a:pt x="2082800" y="2281767"/>
                  <a:pt x="2210168" y="2283853"/>
                  <a:pt x="2336800" y="2273300"/>
                </a:cubicBezTo>
                <a:cubicBezTo>
                  <a:pt x="2363481" y="2271077"/>
                  <a:pt x="2413000" y="2247900"/>
                  <a:pt x="2413000" y="2247900"/>
                </a:cubicBezTo>
                <a:cubicBezTo>
                  <a:pt x="2421467" y="2235200"/>
                  <a:pt x="2428629" y="2221526"/>
                  <a:pt x="2438400" y="2209800"/>
                </a:cubicBezTo>
                <a:cubicBezTo>
                  <a:pt x="2449898" y="2196002"/>
                  <a:pt x="2467589" y="2187294"/>
                  <a:pt x="2476500" y="2171700"/>
                </a:cubicBezTo>
                <a:cubicBezTo>
                  <a:pt x="2485160" y="2156545"/>
                  <a:pt x="2482324" y="2136943"/>
                  <a:pt x="2489200" y="2120900"/>
                </a:cubicBezTo>
                <a:cubicBezTo>
                  <a:pt x="2495213" y="2106871"/>
                  <a:pt x="2506133" y="2095500"/>
                  <a:pt x="2514600" y="2082800"/>
                </a:cubicBezTo>
                <a:cubicBezTo>
                  <a:pt x="2518454" y="2048111"/>
                  <a:pt x="2529568" y="1901597"/>
                  <a:pt x="2552700" y="1866900"/>
                </a:cubicBezTo>
                <a:lnTo>
                  <a:pt x="2578100" y="1828800"/>
                </a:lnTo>
                <a:cubicBezTo>
                  <a:pt x="2586370" y="1754369"/>
                  <a:pt x="2591419" y="1698085"/>
                  <a:pt x="2603500" y="1625600"/>
                </a:cubicBezTo>
                <a:cubicBezTo>
                  <a:pt x="2607049" y="1604308"/>
                  <a:pt x="2611517" y="1583172"/>
                  <a:pt x="2616200" y="1562100"/>
                </a:cubicBezTo>
                <a:cubicBezTo>
                  <a:pt x="2619986" y="1545061"/>
                  <a:pt x="2623884" y="1528018"/>
                  <a:pt x="2628900" y="1511300"/>
                </a:cubicBezTo>
                <a:cubicBezTo>
                  <a:pt x="2636593" y="1485655"/>
                  <a:pt x="2654300" y="1435100"/>
                  <a:pt x="2654300" y="1435100"/>
                </a:cubicBezTo>
                <a:cubicBezTo>
                  <a:pt x="2658533" y="1397000"/>
                  <a:pt x="2661171" y="1358689"/>
                  <a:pt x="2667000" y="1320800"/>
                </a:cubicBezTo>
                <a:cubicBezTo>
                  <a:pt x="2688043" y="1184022"/>
                  <a:pt x="2670272" y="1342540"/>
                  <a:pt x="2692400" y="1231900"/>
                </a:cubicBezTo>
                <a:cubicBezTo>
                  <a:pt x="2702500" y="1181399"/>
                  <a:pt x="2717800" y="1079500"/>
                  <a:pt x="2717800" y="1079500"/>
                </a:cubicBezTo>
                <a:cubicBezTo>
                  <a:pt x="2722033" y="910167"/>
                  <a:pt x="2730500" y="740886"/>
                  <a:pt x="2730500" y="571500"/>
                </a:cubicBezTo>
                <a:cubicBezTo>
                  <a:pt x="2730500" y="486728"/>
                  <a:pt x="2725144" y="401954"/>
                  <a:pt x="2717800" y="317500"/>
                </a:cubicBezTo>
                <a:cubicBezTo>
                  <a:pt x="2715833" y="294874"/>
                  <a:pt x="2694785" y="256385"/>
                  <a:pt x="2679700" y="241300"/>
                </a:cubicBezTo>
                <a:cubicBezTo>
                  <a:pt x="2668907" y="230507"/>
                  <a:pt x="2656759" y="217683"/>
                  <a:pt x="2641600" y="215900"/>
                </a:cubicBezTo>
                <a:cubicBezTo>
                  <a:pt x="2582739" y="208975"/>
                  <a:pt x="2609850" y="209550"/>
                  <a:pt x="2501900" y="203200"/>
                </a:cubicBezTo>
                <a:close/>
              </a:path>
            </a:pathLst>
          </a:custGeom>
          <a:noFill/>
          <a:ln w="38100">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100821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Méthode de résolution</a:t>
            </a:r>
          </a:p>
        </p:txBody>
      </p:sp>
      <p:sp>
        <p:nvSpPr>
          <p:cNvPr id="5" name="Espace réservé du texte 4"/>
          <p:cNvSpPr>
            <a:spLocks noGrp="1"/>
          </p:cNvSpPr>
          <p:nvPr>
            <p:ph type="body" sz="quarter" idx="13"/>
          </p:nvPr>
        </p:nvSpPr>
        <p:spPr/>
        <p:txBody>
          <a:bodyPr/>
          <a:lstStyle/>
          <a:p>
            <a:pPr marL="0" indent="0">
              <a:buNone/>
            </a:pPr>
            <a:endParaRPr lang="fr-FR" dirty="0"/>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2206" y="1633537"/>
            <a:ext cx="6057900" cy="4543425"/>
          </a:xfrm>
          <a:prstGeom prst="rect">
            <a:avLst/>
          </a:prstGeom>
        </p:spPr>
      </p:pic>
    </p:spTree>
    <p:extLst>
      <p:ext uri="{BB962C8B-B14F-4D97-AF65-F5344CB8AC3E}">
        <p14:creationId xmlns:p14="http://schemas.microsoft.com/office/powerpoint/2010/main" val="2358204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en-US" dirty="0"/>
              <a:t>Plan</a:t>
            </a:r>
            <a:endParaRPr lang="fr-FR" dirty="0"/>
          </a:p>
        </p:txBody>
      </p:sp>
      <p:sp>
        <p:nvSpPr>
          <p:cNvPr id="5" name="Espace réservé du texte 4"/>
          <p:cNvSpPr>
            <a:spLocks noGrp="1"/>
          </p:cNvSpPr>
          <p:nvPr>
            <p:ph type="body" sz="quarter" idx="13"/>
          </p:nvPr>
        </p:nvSpPr>
        <p:spPr/>
        <p:txBody>
          <a:bodyPr/>
          <a:lstStyle/>
          <a:p>
            <a:pPr marL="0" indent="0">
              <a:buNone/>
            </a:pPr>
            <a:endParaRPr lang="fr-FR" dirty="0"/>
          </a:p>
        </p:txBody>
      </p:sp>
      <p:pic>
        <p:nvPicPr>
          <p:cNvPr id="9" name="Picture 2"/>
          <p:cNvPicPr>
            <a:picLocks noChangeAspect="1" noChangeArrowheads="1"/>
          </p:cNvPicPr>
          <p:nvPr/>
        </p:nvPicPr>
        <p:blipFill>
          <a:blip r:embed="rId3" cstate="print"/>
          <a:srcRect/>
          <a:stretch>
            <a:fillRect/>
          </a:stretch>
        </p:blipFill>
        <p:spPr bwMode="auto">
          <a:xfrm>
            <a:off x="958850" y="2079025"/>
            <a:ext cx="8062925" cy="3652450"/>
          </a:xfrm>
          <a:prstGeom prst="rect">
            <a:avLst/>
          </a:prstGeom>
          <a:noFill/>
          <a:ln w="9525">
            <a:noFill/>
            <a:miter lim="800000"/>
            <a:headEnd/>
            <a:tailEnd/>
          </a:ln>
        </p:spPr>
      </p:pic>
      <p:sp>
        <p:nvSpPr>
          <p:cNvPr id="12" name="ZoneTexte 11"/>
          <p:cNvSpPr txBox="1"/>
          <p:nvPr/>
        </p:nvSpPr>
        <p:spPr>
          <a:xfrm>
            <a:off x="958850" y="2074010"/>
            <a:ext cx="5072098" cy="523220"/>
          </a:xfrm>
          <a:prstGeom prst="rect">
            <a:avLst/>
          </a:prstGeom>
          <a:noFill/>
        </p:spPr>
        <p:txBody>
          <a:bodyPr wrap="square" rtlCol="0">
            <a:spAutoFit/>
          </a:bodyPr>
          <a:lstStyle/>
          <a:p>
            <a:pPr marL="450850" indent="-273050">
              <a:buFont typeface="Arial" pitchFamily="34" charset="0"/>
              <a:buChar char="•"/>
            </a:pPr>
            <a:r>
              <a:rPr lang="fr-FR" sz="2800" b="1" dirty="0">
                <a:solidFill>
                  <a:srgbClr val="FF0000"/>
                </a:solidFill>
              </a:rPr>
              <a:t>Contexte</a:t>
            </a:r>
          </a:p>
        </p:txBody>
      </p:sp>
      <p:sp>
        <p:nvSpPr>
          <p:cNvPr id="13" name="ZoneTexte 12"/>
          <p:cNvSpPr txBox="1"/>
          <p:nvPr/>
        </p:nvSpPr>
        <p:spPr>
          <a:xfrm>
            <a:off x="947702" y="2488020"/>
            <a:ext cx="5072098" cy="523220"/>
          </a:xfrm>
          <a:prstGeom prst="rect">
            <a:avLst/>
          </a:prstGeom>
          <a:noFill/>
        </p:spPr>
        <p:txBody>
          <a:bodyPr wrap="square" rtlCol="0">
            <a:spAutoFit/>
          </a:bodyPr>
          <a:lstStyle/>
          <a:p>
            <a:pPr marL="450850" indent="-273050">
              <a:buFont typeface="Arial" pitchFamily="34" charset="0"/>
              <a:buChar char="•"/>
            </a:pPr>
            <a:r>
              <a:rPr lang="fr-FR" sz="2800" b="1" dirty="0">
                <a:solidFill>
                  <a:schemeClr val="tx2"/>
                </a:solidFill>
              </a:rPr>
              <a:t>Modèle mathématique</a:t>
            </a:r>
            <a:endParaRPr lang="fr-FR" sz="2800" b="1" dirty="0">
              <a:solidFill>
                <a:schemeClr val="tx2"/>
              </a:solidFill>
              <a:latin typeface="+mn-lt"/>
              <a:cs typeface="+mn-cs"/>
            </a:endParaRPr>
          </a:p>
        </p:txBody>
      </p:sp>
      <p:sp>
        <p:nvSpPr>
          <p:cNvPr id="14" name="ZoneTexte 13"/>
          <p:cNvSpPr txBox="1"/>
          <p:nvPr/>
        </p:nvSpPr>
        <p:spPr>
          <a:xfrm>
            <a:off x="958850" y="2943496"/>
            <a:ext cx="6047592" cy="523220"/>
          </a:xfrm>
          <a:prstGeom prst="rect">
            <a:avLst/>
          </a:prstGeom>
          <a:noFill/>
        </p:spPr>
        <p:txBody>
          <a:bodyPr wrap="square" rtlCol="0">
            <a:spAutoFit/>
          </a:bodyPr>
          <a:lstStyle/>
          <a:p>
            <a:pPr marL="450850" indent="-273050">
              <a:buFont typeface="Arial" pitchFamily="34" charset="0"/>
              <a:buChar char="•"/>
            </a:pPr>
            <a:r>
              <a:rPr lang="fr-FR" sz="2800" b="1" dirty="0">
                <a:solidFill>
                  <a:schemeClr val="tx2"/>
                </a:solidFill>
              </a:rPr>
              <a:t>Méthode pour résoudre le problème</a:t>
            </a:r>
            <a:endParaRPr lang="fr-FR" sz="2800" b="1" dirty="0">
              <a:solidFill>
                <a:schemeClr val="tx2"/>
              </a:solidFill>
              <a:latin typeface="+mn-lt"/>
              <a:cs typeface="+mn-cs"/>
            </a:endParaRPr>
          </a:p>
        </p:txBody>
      </p:sp>
      <p:sp>
        <p:nvSpPr>
          <p:cNvPr id="15" name="ZoneTexte 14"/>
          <p:cNvSpPr txBox="1"/>
          <p:nvPr/>
        </p:nvSpPr>
        <p:spPr>
          <a:xfrm>
            <a:off x="958850" y="3352491"/>
            <a:ext cx="5072098" cy="523220"/>
          </a:xfrm>
          <a:prstGeom prst="rect">
            <a:avLst/>
          </a:prstGeom>
          <a:noFill/>
        </p:spPr>
        <p:txBody>
          <a:bodyPr wrap="square" rtlCol="0">
            <a:spAutoFit/>
          </a:bodyPr>
          <a:lstStyle/>
          <a:p>
            <a:pPr marL="450850" indent="-273050">
              <a:buFont typeface="Arial" pitchFamily="34" charset="0"/>
              <a:buChar char="•"/>
            </a:pPr>
            <a:r>
              <a:rPr lang="fr-FR" sz="2800" b="1" dirty="0">
                <a:solidFill>
                  <a:schemeClr val="tx2"/>
                </a:solidFill>
              </a:rPr>
              <a:t>Expérimentations</a:t>
            </a:r>
            <a:endParaRPr lang="fr-FR" sz="2800" b="1" dirty="0">
              <a:solidFill>
                <a:schemeClr val="tx2"/>
              </a:solidFill>
              <a:latin typeface="+mn-lt"/>
              <a:cs typeface="+mn-cs"/>
            </a:endParaRPr>
          </a:p>
        </p:txBody>
      </p:sp>
      <p:sp>
        <p:nvSpPr>
          <p:cNvPr id="16" name="ZoneTexte 14"/>
          <p:cNvSpPr txBox="1"/>
          <p:nvPr/>
        </p:nvSpPr>
        <p:spPr>
          <a:xfrm>
            <a:off x="969998" y="3786675"/>
            <a:ext cx="5072098" cy="523220"/>
          </a:xfrm>
          <a:prstGeom prst="rect">
            <a:avLst/>
          </a:prstGeom>
          <a:noFill/>
        </p:spPr>
        <p:txBody>
          <a:bodyPr wrap="square" rtlCol="0">
            <a:spAutoFit/>
          </a:bodyPr>
          <a:lstStyle/>
          <a:p>
            <a:pPr marL="450850" indent="-273050">
              <a:buFont typeface="Arial" pitchFamily="34" charset="0"/>
              <a:buChar char="•"/>
            </a:pPr>
            <a:r>
              <a:rPr lang="fr-FR" sz="2800" b="1" dirty="0">
                <a:solidFill>
                  <a:schemeClr val="tx2"/>
                </a:solidFill>
              </a:rPr>
              <a:t>Conclusion</a:t>
            </a:r>
            <a:endParaRPr lang="fr-FR" sz="2800" b="1" dirty="0">
              <a:solidFill>
                <a:schemeClr val="tx2"/>
              </a:solidFill>
              <a:latin typeface="+mn-lt"/>
              <a:cs typeface="+mn-cs"/>
            </a:endParaRPr>
          </a:p>
        </p:txBody>
      </p:sp>
    </p:spTree>
    <p:extLst>
      <p:ext uri="{BB962C8B-B14F-4D97-AF65-F5344CB8AC3E}">
        <p14:creationId xmlns:p14="http://schemas.microsoft.com/office/powerpoint/2010/main" val="8663663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en-US" dirty="0"/>
              <a:t>Plan</a:t>
            </a:r>
            <a:endParaRPr lang="fr-FR" dirty="0"/>
          </a:p>
        </p:txBody>
      </p:sp>
      <p:sp>
        <p:nvSpPr>
          <p:cNvPr id="5" name="Espace réservé du texte 4"/>
          <p:cNvSpPr>
            <a:spLocks noGrp="1"/>
          </p:cNvSpPr>
          <p:nvPr>
            <p:ph type="body" sz="quarter" idx="13"/>
          </p:nvPr>
        </p:nvSpPr>
        <p:spPr/>
        <p:txBody>
          <a:bodyPr/>
          <a:lstStyle/>
          <a:p>
            <a:pPr marL="0" indent="0">
              <a:buNone/>
            </a:pPr>
            <a:endParaRPr lang="fr-FR" dirty="0"/>
          </a:p>
        </p:txBody>
      </p:sp>
      <p:pic>
        <p:nvPicPr>
          <p:cNvPr id="9" name="Picture 2"/>
          <p:cNvPicPr>
            <a:picLocks noChangeAspect="1" noChangeArrowheads="1"/>
          </p:cNvPicPr>
          <p:nvPr/>
        </p:nvPicPr>
        <p:blipFill>
          <a:blip r:embed="rId3" cstate="print"/>
          <a:srcRect/>
          <a:stretch>
            <a:fillRect/>
          </a:stretch>
        </p:blipFill>
        <p:spPr bwMode="auto">
          <a:xfrm>
            <a:off x="958850" y="2079025"/>
            <a:ext cx="8062925" cy="3652450"/>
          </a:xfrm>
          <a:prstGeom prst="rect">
            <a:avLst/>
          </a:prstGeom>
          <a:noFill/>
          <a:ln w="9525">
            <a:noFill/>
            <a:miter lim="800000"/>
            <a:headEnd/>
            <a:tailEnd/>
          </a:ln>
        </p:spPr>
      </p:pic>
      <p:sp>
        <p:nvSpPr>
          <p:cNvPr id="12" name="ZoneTexte 11"/>
          <p:cNvSpPr txBox="1"/>
          <p:nvPr/>
        </p:nvSpPr>
        <p:spPr>
          <a:xfrm>
            <a:off x="958850" y="2074010"/>
            <a:ext cx="5072098" cy="523220"/>
          </a:xfrm>
          <a:prstGeom prst="rect">
            <a:avLst/>
          </a:prstGeom>
          <a:noFill/>
        </p:spPr>
        <p:txBody>
          <a:bodyPr wrap="square" rtlCol="0">
            <a:spAutoFit/>
          </a:bodyPr>
          <a:lstStyle/>
          <a:p>
            <a:pPr marL="450850" indent="-273050">
              <a:buFont typeface="Arial" pitchFamily="34" charset="0"/>
              <a:buChar char="•"/>
            </a:pPr>
            <a:r>
              <a:rPr lang="fr-FR" sz="2800" b="1" dirty="0">
                <a:solidFill>
                  <a:schemeClr val="tx2"/>
                </a:solidFill>
              </a:rPr>
              <a:t>Contexte</a:t>
            </a:r>
          </a:p>
        </p:txBody>
      </p:sp>
      <p:sp>
        <p:nvSpPr>
          <p:cNvPr id="13" name="ZoneTexte 12"/>
          <p:cNvSpPr txBox="1"/>
          <p:nvPr/>
        </p:nvSpPr>
        <p:spPr>
          <a:xfrm>
            <a:off x="947702" y="2488020"/>
            <a:ext cx="5072098" cy="523220"/>
          </a:xfrm>
          <a:prstGeom prst="rect">
            <a:avLst/>
          </a:prstGeom>
          <a:noFill/>
        </p:spPr>
        <p:txBody>
          <a:bodyPr wrap="square" rtlCol="0">
            <a:spAutoFit/>
          </a:bodyPr>
          <a:lstStyle/>
          <a:p>
            <a:pPr marL="450850" indent="-273050">
              <a:buFont typeface="Arial" pitchFamily="34" charset="0"/>
              <a:buChar char="•"/>
            </a:pPr>
            <a:r>
              <a:rPr lang="fr-FR" sz="2800" b="1" dirty="0">
                <a:solidFill>
                  <a:schemeClr val="tx2"/>
                </a:solidFill>
              </a:rPr>
              <a:t>Modèle mathématique</a:t>
            </a:r>
          </a:p>
        </p:txBody>
      </p:sp>
      <p:sp>
        <p:nvSpPr>
          <p:cNvPr id="14" name="ZoneTexte 13"/>
          <p:cNvSpPr txBox="1"/>
          <p:nvPr/>
        </p:nvSpPr>
        <p:spPr>
          <a:xfrm>
            <a:off x="958850" y="2943496"/>
            <a:ext cx="6047592" cy="523220"/>
          </a:xfrm>
          <a:prstGeom prst="rect">
            <a:avLst/>
          </a:prstGeom>
          <a:noFill/>
        </p:spPr>
        <p:txBody>
          <a:bodyPr wrap="square" rtlCol="0">
            <a:spAutoFit/>
          </a:bodyPr>
          <a:lstStyle/>
          <a:p>
            <a:pPr marL="450850" indent="-273050">
              <a:buFont typeface="Arial" pitchFamily="34" charset="0"/>
              <a:buChar char="•"/>
            </a:pPr>
            <a:r>
              <a:rPr lang="fr-FR" sz="2800" b="1" dirty="0">
                <a:solidFill>
                  <a:schemeClr val="tx2"/>
                </a:solidFill>
              </a:rPr>
              <a:t>Méthode pour résoudre le problème</a:t>
            </a:r>
          </a:p>
        </p:txBody>
      </p:sp>
      <p:sp>
        <p:nvSpPr>
          <p:cNvPr id="15" name="ZoneTexte 14"/>
          <p:cNvSpPr txBox="1"/>
          <p:nvPr/>
        </p:nvSpPr>
        <p:spPr>
          <a:xfrm>
            <a:off x="958850" y="3352491"/>
            <a:ext cx="5072098" cy="523220"/>
          </a:xfrm>
          <a:prstGeom prst="rect">
            <a:avLst/>
          </a:prstGeom>
          <a:noFill/>
        </p:spPr>
        <p:txBody>
          <a:bodyPr wrap="square" rtlCol="0">
            <a:spAutoFit/>
          </a:bodyPr>
          <a:lstStyle/>
          <a:p>
            <a:pPr marL="450850" indent="-273050">
              <a:buFont typeface="Arial" pitchFamily="34" charset="0"/>
              <a:buChar char="•"/>
            </a:pPr>
            <a:r>
              <a:rPr lang="fr-FR" sz="2800" b="1" dirty="0">
                <a:solidFill>
                  <a:srgbClr val="FF0000"/>
                </a:solidFill>
              </a:rPr>
              <a:t>Expérimentations</a:t>
            </a:r>
          </a:p>
        </p:txBody>
      </p:sp>
      <p:sp>
        <p:nvSpPr>
          <p:cNvPr id="16" name="ZoneTexte 14"/>
          <p:cNvSpPr txBox="1"/>
          <p:nvPr/>
        </p:nvSpPr>
        <p:spPr>
          <a:xfrm>
            <a:off x="969998" y="3786675"/>
            <a:ext cx="5072098" cy="523220"/>
          </a:xfrm>
          <a:prstGeom prst="rect">
            <a:avLst/>
          </a:prstGeom>
          <a:noFill/>
        </p:spPr>
        <p:txBody>
          <a:bodyPr wrap="square" rtlCol="0">
            <a:spAutoFit/>
          </a:bodyPr>
          <a:lstStyle/>
          <a:p>
            <a:pPr marL="450850" indent="-273050">
              <a:buFont typeface="Arial" pitchFamily="34" charset="0"/>
              <a:buChar char="•"/>
            </a:pPr>
            <a:r>
              <a:rPr lang="fr-FR" sz="2800" b="1" dirty="0">
                <a:solidFill>
                  <a:schemeClr val="tx2"/>
                </a:solidFill>
              </a:rPr>
              <a:t>Conclusion</a:t>
            </a:r>
            <a:endParaRPr lang="fr-FR" sz="2800" b="1" dirty="0">
              <a:solidFill>
                <a:schemeClr val="tx2"/>
              </a:solidFill>
              <a:latin typeface="+mn-lt"/>
              <a:cs typeface="+mn-cs"/>
            </a:endParaRPr>
          </a:p>
        </p:txBody>
      </p:sp>
    </p:spTree>
    <p:extLst>
      <p:ext uri="{BB962C8B-B14F-4D97-AF65-F5344CB8AC3E}">
        <p14:creationId xmlns:p14="http://schemas.microsoft.com/office/powerpoint/2010/main" val="11267558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Expérimentations</a:t>
            </a:r>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606" y="1183859"/>
            <a:ext cx="6618186" cy="5423014"/>
          </a:xfrm>
          <a:prstGeom prst="rect">
            <a:avLst/>
          </a:prstGeom>
        </p:spPr>
      </p:pic>
      <p:sp>
        <p:nvSpPr>
          <p:cNvPr id="7" name="ZoneTexte 6"/>
          <p:cNvSpPr txBox="1"/>
          <p:nvPr/>
        </p:nvSpPr>
        <p:spPr>
          <a:xfrm>
            <a:off x="6705600" y="1866900"/>
            <a:ext cx="1981200" cy="369332"/>
          </a:xfrm>
          <a:prstGeom prst="rect">
            <a:avLst/>
          </a:prstGeom>
          <a:noFill/>
        </p:spPr>
        <p:txBody>
          <a:bodyPr wrap="square" rtlCol="0">
            <a:spAutoFit/>
          </a:bodyPr>
          <a:lstStyle/>
          <a:p>
            <a:pPr algn="ctr"/>
            <a:r>
              <a:rPr lang="fr-FR" dirty="0"/>
              <a:t>M1= Standard PSO</a:t>
            </a:r>
          </a:p>
        </p:txBody>
      </p:sp>
      <p:sp>
        <p:nvSpPr>
          <p:cNvPr id="8" name="ZoneTexte 7"/>
          <p:cNvSpPr txBox="1"/>
          <p:nvPr/>
        </p:nvSpPr>
        <p:spPr>
          <a:xfrm>
            <a:off x="6540500" y="2679083"/>
            <a:ext cx="1981200" cy="923330"/>
          </a:xfrm>
          <a:prstGeom prst="rect">
            <a:avLst/>
          </a:prstGeom>
          <a:noFill/>
        </p:spPr>
        <p:txBody>
          <a:bodyPr wrap="square" rtlCol="0">
            <a:spAutoFit/>
          </a:bodyPr>
          <a:lstStyle/>
          <a:p>
            <a:pPr algn="ctr"/>
            <a:r>
              <a:rPr lang="fr-FR" dirty="0"/>
              <a:t>M2= Standard </a:t>
            </a:r>
            <a:r>
              <a:rPr lang="fr-FR" dirty="0" err="1"/>
              <a:t>PSO+Groupe</a:t>
            </a:r>
            <a:r>
              <a:rPr lang="fr-FR" dirty="0"/>
              <a:t> Opération</a:t>
            </a:r>
          </a:p>
        </p:txBody>
      </p:sp>
      <p:sp>
        <p:nvSpPr>
          <p:cNvPr id="9" name="ZoneTexte 8"/>
          <p:cNvSpPr txBox="1"/>
          <p:nvPr/>
        </p:nvSpPr>
        <p:spPr>
          <a:xfrm>
            <a:off x="6540500" y="3889296"/>
            <a:ext cx="1981200" cy="1200329"/>
          </a:xfrm>
          <a:prstGeom prst="rect">
            <a:avLst/>
          </a:prstGeom>
          <a:noFill/>
        </p:spPr>
        <p:txBody>
          <a:bodyPr wrap="square" rtlCol="0">
            <a:spAutoFit/>
          </a:bodyPr>
          <a:lstStyle/>
          <a:p>
            <a:pPr algn="ctr"/>
            <a:r>
              <a:rPr lang="fr-FR" dirty="0"/>
              <a:t>M3= Standard </a:t>
            </a:r>
            <a:r>
              <a:rPr lang="fr-FR" dirty="0" err="1"/>
              <a:t>PSO+Groupe</a:t>
            </a:r>
            <a:r>
              <a:rPr lang="fr-FR" dirty="0"/>
              <a:t> Opération</a:t>
            </a:r>
          </a:p>
          <a:p>
            <a:pPr algn="ctr"/>
            <a:r>
              <a:rPr lang="fr-FR" dirty="0"/>
              <a:t>+Local </a:t>
            </a:r>
            <a:r>
              <a:rPr lang="fr-FR" dirty="0" err="1"/>
              <a:t>Search</a:t>
            </a:r>
            <a:endParaRPr lang="fr-FR" dirty="0"/>
          </a:p>
        </p:txBody>
      </p:sp>
      <p:sp>
        <p:nvSpPr>
          <p:cNvPr id="10" name="Ellipse 9"/>
          <p:cNvSpPr/>
          <p:nvPr/>
        </p:nvSpPr>
        <p:spPr>
          <a:xfrm>
            <a:off x="5220253" y="6230708"/>
            <a:ext cx="622300" cy="315118"/>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 name="Oval 4"/>
          <p:cNvSpPr/>
          <p:nvPr/>
        </p:nvSpPr>
        <p:spPr>
          <a:xfrm>
            <a:off x="5220253" y="2584174"/>
            <a:ext cx="622300" cy="208722"/>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5208658" y="2253021"/>
            <a:ext cx="622300" cy="208722"/>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5189987" y="5086905"/>
            <a:ext cx="652565" cy="389555"/>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848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11" grpId="0" animBg="1"/>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en-US" dirty="0"/>
              <a:t>Plan</a:t>
            </a:r>
            <a:endParaRPr lang="fr-FR" dirty="0"/>
          </a:p>
        </p:txBody>
      </p:sp>
      <p:sp>
        <p:nvSpPr>
          <p:cNvPr id="5" name="Espace réservé du texte 4"/>
          <p:cNvSpPr>
            <a:spLocks noGrp="1"/>
          </p:cNvSpPr>
          <p:nvPr>
            <p:ph type="body" sz="quarter" idx="13"/>
          </p:nvPr>
        </p:nvSpPr>
        <p:spPr/>
        <p:txBody>
          <a:bodyPr/>
          <a:lstStyle/>
          <a:p>
            <a:pPr marL="0" indent="0">
              <a:buNone/>
            </a:pPr>
            <a:endParaRPr lang="fr-FR" dirty="0"/>
          </a:p>
        </p:txBody>
      </p:sp>
      <p:pic>
        <p:nvPicPr>
          <p:cNvPr id="9" name="Picture 2"/>
          <p:cNvPicPr>
            <a:picLocks noChangeAspect="1" noChangeArrowheads="1"/>
          </p:cNvPicPr>
          <p:nvPr/>
        </p:nvPicPr>
        <p:blipFill>
          <a:blip r:embed="rId3" cstate="print"/>
          <a:srcRect/>
          <a:stretch>
            <a:fillRect/>
          </a:stretch>
        </p:blipFill>
        <p:spPr bwMode="auto">
          <a:xfrm>
            <a:off x="958850" y="2079025"/>
            <a:ext cx="8062925" cy="3652450"/>
          </a:xfrm>
          <a:prstGeom prst="rect">
            <a:avLst/>
          </a:prstGeom>
          <a:noFill/>
          <a:ln w="9525">
            <a:noFill/>
            <a:miter lim="800000"/>
            <a:headEnd/>
            <a:tailEnd/>
          </a:ln>
        </p:spPr>
      </p:pic>
      <p:sp>
        <p:nvSpPr>
          <p:cNvPr id="12" name="ZoneTexte 11"/>
          <p:cNvSpPr txBox="1"/>
          <p:nvPr/>
        </p:nvSpPr>
        <p:spPr>
          <a:xfrm>
            <a:off x="958850" y="2074010"/>
            <a:ext cx="5072098" cy="523220"/>
          </a:xfrm>
          <a:prstGeom prst="rect">
            <a:avLst/>
          </a:prstGeom>
          <a:noFill/>
        </p:spPr>
        <p:txBody>
          <a:bodyPr wrap="square" rtlCol="0">
            <a:spAutoFit/>
          </a:bodyPr>
          <a:lstStyle/>
          <a:p>
            <a:pPr marL="450850" indent="-273050">
              <a:buFont typeface="Arial" pitchFamily="34" charset="0"/>
              <a:buChar char="•"/>
            </a:pPr>
            <a:r>
              <a:rPr lang="fr-FR" sz="2800" b="1" dirty="0">
                <a:solidFill>
                  <a:schemeClr val="tx2"/>
                </a:solidFill>
              </a:rPr>
              <a:t>Contexte</a:t>
            </a:r>
          </a:p>
        </p:txBody>
      </p:sp>
      <p:sp>
        <p:nvSpPr>
          <p:cNvPr id="13" name="ZoneTexte 12"/>
          <p:cNvSpPr txBox="1"/>
          <p:nvPr/>
        </p:nvSpPr>
        <p:spPr>
          <a:xfrm>
            <a:off x="947702" y="2488020"/>
            <a:ext cx="5072098" cy="523220"/>
          </a:xfrm>
          <a:prstGeom prst="rect">
            <a:avLst/>
          </a:prstGeom>
          <a:noFill/>
        </p:spPr>
        <p:txBody>
          <a:bodyPr wrap="square" rtlCol="0">
            <a:spAutoFit/>
          </a:bodyPr>
          <a:lstStyle/>
          <a:p>
            <a:pPr marL="450850" indent="-273050">
              <a:buFont typeface="Arial" pitchFamily="34" charset="0"/>
              <a:buChar char="•"/>
            </a:pPr>
            <a:r>
              <a:rPr lang="fr-FR" sz="2800" b="1" dirty="0">
                <a:solidFill>
                  <a:schemeClr val="tx2"/>
                </a:solidFill>
              </a:rPr>
              <a:t>Modèle mathématique</a:t>
            </a:r>
          </a:p>
        </p:txBody>
      </p:sp>
      <p:sp>
        <p:nvSpPr>
          <p:cNvPr id="14" name="ZoneTexte 13"/>
          <p:cNvSpPr txBox="1"/>
          <p:nvPr/>
        </p:nvSpPr>
        <p:spPr>
          <a:xfrm>
            <a:off x="958850" y="2943496"/>
            <a:ext cx="6047592" cy="523220"/>
          </a:xfrm>
          <a:prstGeom prst="rect">
            <a:avLst/>
          </a:prstGeom>
          <a:noFill/>
        </p:spPr>
        <p:txBody>
          <a:bodyPr wrap="square" rtlCol="0">
            <a:spAutoFit/>
          </a:bodyPr>
          <a:lstStyle/>
          <a:p>
            <a:pPr marL="450850" indent="-273050">
              <a:buFont typeface="Arial" pitchFamily="34" charset="0"/>
              <a:buChar char="•"/>
            </a:pPr>
            <a:r>
              <a:rPr lang="fr-FR" sz="2800" b="1" dirty="0">
                <a:solidFill>
                  <a:schemeClr val="tx2"/>
                </a:solidFill>
              </a:rPr>
              <a:t>Méthode pour résoudre le problème</a:t>
            </a:r>
          </a:p>
        </p:txBody>
      </p:sp>
      <p:sp>
        <p:nvSpPr>
          <p:cNvPr id="15" name="ZoneTexte 14"/>
          <p:cNvSpPr txBox="1"/>
          <p:nvPr/>
        </p:nvSpPr>
        <p:spPr>
          <a:xfrm>
            <a:off x="958850" y="3352491"/>
            <a:ext cx="5072098" cy="523220"/>
          </a:xfrm>
          <a:prstGeom prst="rect">
            <a:avLst/>
          </a:prstGeom>
          <a:noFill/>
        </p:spPr>
        <p:txBody>
          <a:bodyPr wrap="square" rtlCol="0">
            <a:spAutoFit/>
          </a:bodyPr>
          <a:lstStyle/>
          <a:p>
            <a:pPr marL="450850" indent="-273050">
              <a:buFont typeface="Arial" pitchFamily="34" charset="0"/>
              <a:buChar char="•"/>
            </a:pPr>
            <a:r>
              <a:rPr lang="fr-FR" sz="2800" b="1" dirty="0">
                <a:solidFill>
                  <a:schemeClr val="tx2"/>
                </a:solidFill>
              </a:rPr>
              <a:t>Expérimentations</a:t>
            </a:r>
          </a:p>
        </p:txBody>
      </p:sp>
      <p:sp>
        <p:nvSpPr>
          <p:cNvPr id="16" name="ZoneTexte 14"/>
          <p:cNvSpPr txBox="1"/>
          <p:nvPr/>
        </p:nvSpPr>
        <p:spPr>
          <a:xfrm>
            <a:off x="969998" y="3786675"/>
            <a:ext cx="5072098" cy="523220"/>
          </a:xfrm>
          <a:prstGeom prst="rect">
            <a:avLst/>
          </a:prstGeom>
          <a:noFill/>
        </p:spPr>
        <p:txBody>
          <a:bodyPr wrap="square" rtlCol="0">
            <a:spAutoFit/>
          </a:bodyPr>
          <a:lstStyle/>
          <a:p>
            <a:pPr marL="450850" indent="-273050">
              <a:buFont typeface="Arial" pitchFamily="34" charset="0"/>
              <a:buChar char="•"/>
            </a:pPr>
            <a:r>
              <a:rPr lang="fr-FR" sz="2800" b="1" dirty="0">
                <a:solidFill>
                  <a:srgbClr val="FF0000"/>
                </a:solidFill>
              </a:rPr>
              <a:t>Conclusion</a:t>
            </a:r>
          </a:p>
        </p:txBody>
      </p:sp>
    </p:spTree>
    <p:extLst>
      <p:ext uri="{BB962C8B-B14F-4D97-AF65-F5344CB8AC3E}">
        <p14:creationId xmlns:p14="http://schemas.microsoft.com/office/powerpoint/2010/main" val="36738139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Text Placeholder 2"/>
          <p:cNvSpPr>
            <a:spLocks noGrp="1"/>
          </p:cNvSpPr>
          <p:nvPr>
            <p:ph type="body" sz="quarter" idx="13"/>
          </p:nvPr>
        </p:nvSpPr>
        <p:spPr/>
        <p:txBody>
          <a:bodyPr/>
          <a:lstStyle/>
          <a:p>
            <a:pPr marL="0" indent="0">
              <a:buNone/>
            </a:pPr>
            <a:endParaRPr lang="en-US" dirty="0"/>
          </a:p>
        </p:txBody>
      </p:sp>
      <p:graphicFrame>
        <p:nvGraphicFramePr>
          <p:cNvPr id="7" name="Diagram 6"/>
          <p:cNvGraphicFramePr/>
          <p:nvPr>
            <p:extLst>
              <p:ext uri="{D42A27DB-BD31-4B8C-83A1-F6EECF244321}">
                <p14:modId xmlns:p14="http://schemas.microsoft.com/office/powerpoint/2010/main" val="1352868000"/>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4347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Merci de votre attention </a:t>
            </a:r>
          </a:p>
        </p:txBody>
      </p:sp>
    </p:spTree>
    <p:extLst>
      <p:ext uri="{BB962C8B-B14F-4D97-AF65-F5344CB8AC3E}">
        <p14:creationId xmlns:p14="http://schemas.microsoft.com/office/powerpoint/2010/main" val="39393575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Expérimentations</a:t>
            </a:r>
          </a:p>
        </p:txBody>
      </p:sp>
      <p:sp>
        <p:nvSpPr>
          <p:cNvPr id="5" name="Espace réservé du texte 4"/>
          <p:cNvSpPr>
            <a:spLocks noGrp="1"/>
          </p:cNvSpPr>
          <p:nvPr>
            <p:ph type="body" sz="quarter" idx="13"/>
          </p:nvPr>
        </p:nvSpPr>
        <p:spPr/>
        <p:txBody>
          <a:bodyPr/>
          <a:lstStyle/>
          <a:p>
            <a:pPr marL="0" indent="0">
              <a:buNone/>
            </a:pPr>
            <a:endParaRPr lang="fr-FR" dirty="0"/>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725" y="1501041"/>
            <a:ext cx="7610475" cy="4991330"/>
          </a:xfrm>
          <a:prstGeom prst="rect">
            <a:avLst/>
          </a:prstGeom>
        </p:spPr>
      </p:pic>
      <p:sp>
        <p:nvSpPr>
          <p:cNvPr id="7" name="Ellipse 6"/>
          <p:cNvSpPr/>
          <p:nvPr/>
        </p:nvSpPr>
        <p:spPr>
          <a:xfrm>
            <a:off x="6210300" y="6155591"/>
            <a:ext cx="825500" cy="383671"/>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5910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Contexte</a:t>
            </a:r>
          </a:p>
        </p:txBody>
      </p:sp>
      <p:sp>
        <p:nvSpPr>
          <p:cNvPr id="5" name="Espace réservé du texte 4"/>
          <p:cNvSpPr>
            <a:spLocks noGrp="1"/>
          </p:cNvSpPr>
          <p:nvPr>
            <p:ph type="body" sz="quarter" idx="13"/>
          </p:nvPr>
        </p:nvSpPr>
        <p:spPr/>
        <p:txBody>
          <a:bodyPr/>
          <a:lstStyle/>
          <a:p>
            <a:pPr marL="0" indent="0">
              <a:buNone/>
            </a:pPr>
            <a:r>
              <a:rPr lang="fr-FR" dirty="0"/>
              <a:t>Livraison de marchandises en environnement urbain</a:t>
            </a:r>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2484" y="3071412"/>
            <a:ext cx="2481342" cy="1654228"/>
          </a:xfrm>
          <a:prstGeom prst="rect">
            <a:avLst/>
          </a:prstGeom>
        </p:spPr>
      </p:pic>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2537" y="2022350"/>
            <a:ext cx="1668442" cy="1668442"/>
          </a:xfrm>
          <a:prstGeom prst="rect">
            <a:avLst/>
          </a:prstGeom>
        </p:spPr>
      </p:pic>
      <p:pic>
        <p:nvPicPr>
          <p:cNvPr id="9" name="Imag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27305" y="4846357"/>
            <a:ext cx="1201168" cy="852829"/>
          </a:xfrm>
          <a:prstGeom prst="rect">
            <a:avLst/>
          </a:prstGeom>
        </p:spPr>
      </p:pic>
      <p:pic>
        <p:nvPicPr>
          <p:cNvPr id="10" name="Imag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46749" y="2412991"/>
            <a:ext cx="829121" cy="887160"/>
          </a:xfrm>
          <a:prstGeom prst="rect">
            <a:avLst/>
          </a:prstGeom>
        </p:spPr>
      </p:pic>
      <p:pic>
        <p:nvPicPr>
          <p:cNvPr id="11" name="Imag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07333" y="3455720"/>
            <a:ext cx="1366720" cy="1127956"/>
          </a:xfrm>
          <a:prstGeom prst="rect">
            <a:avLst/>
          </a:prstGeom>
        </p:spPr>
      </p:pic>
      <p:pic>
        <p:nvPicPr>
          <p:cNvPr id="12" name="Imag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67223" y="1886261"/>
            <a:ext cx="1201168" cy="852829"/>
          </a:xfrm>
          <a:prstGeom prst="rect">
            <a:avLst/>
          </a:prstGeom>
        </p:spPr>
      </p:pic>
      <p:sp>
        <p:nvSpPr>
          <p:cNvPr id="13" name="Flèche courbée vers la gauche 12"/>
          <p:cNvSpPr/>
          <p:nvPr/>
        </p:nvSpPr>
        <p:spPr>
          <a:xfrm>
            <a:off x="6652257" y="3212652"/>
            <a:ext cx="827776" cy="1812506"/>
          </a:xfrm>
          <a:prstGeom prst="curvedLeftArrow">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14" name="Flèche courbée vers le haut 13"/>
          <p:cNvSpPr/>
          <p:nvPr/>
        </p:nvSpPr>
        <p:spPr>
          <a:xfrm rot="11990878" flipV="1">
            <a:off x="1882791" y="4996063"/>
            <a:ext cx="3254379" cy="960227"/>
          </a:xfrm>
          <a:prstGeom prst="curvedUpArrow">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pic>
        <p:nvPicPr>
          <p:cNvPr id="18" name="Imag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08681" y="4407073"/>
            <a:ext cx="353205" cy="353205"/>
          </a:xfrm>
          <a:prstGeom prst="rect">
            <a:avLst/>
          </a:prstGeom>
        </p:spPr>
      </p:pic>
      <p:pic>
        <p:nvPicPr>
          <p:cNvPr id="20" name="Image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42799" y="4456777"/>
            <a:ext cx="353205" cy="353205"/>
          </a:xfrm>
          <a:prstGeom prst="rect">
            <a:avLst/>
          </a:prstGeom>
        </p:spPr>
      </p:pic>
      <p:pic>
        <p:nvPicPr>
          <p:cNvPr id="21" name="Image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49817" y="4240618"/>
            <a:ext cx="353205" cy="353205"/>
          </a:xfrm>
          <a:prstGeom prst="rect">
            <a:avLst/>
          </a:prstGeom>
        </p:spPr>
      </p:pic>
      <p:sp>
        <p:nvSpPr>
          <p:cNvPr id="22" name="Flèche courbée vers le bas 21"/>
          <p:cNvSpPr/>
          <p:nvPr/>
        </p:nvSpPr>
        <p:spPr>
          <a:xfrm>
            <a:off x="4227418" y="2009582"/>
            <a:ext cx="1631025" cy="457838"/>
          </a:xfrm>
          <a:prstGeom prst="curvedDownArrow">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23" name="Flèche courbée vers le bas 22"/>
          <p:cNvSpPr/>
          <p:nvPr/>
        </p:nvSpPr>
        <p:spPr>
          <a:xfrm rot="18382578">
            <a:off x="1662903" y="2651335"/>
            <a:ext cx="1449266" cy="401816"/>
          </a:xfrm>
          <a:prstGeom prst="curvedDownArrow">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24" name="ZoneTexte 23"/>
          <p:cNvSpPr txBox="1"/>
          <p:nvPr/>
        </p:nvSpPr>
        <p:spPr>
          <a:xfrm>
            <a:off x="6071608" y="2009582"/>
            <a:ext cx="771954" cy="369332"/>
          </a:xfrm>
          <a:prstGeom prst="rect">
            <a:avLst/>
          </a:prstGeom>
          <a:noFill/>
        </p:spPr>
        <p:txBody>
          <a:bodyPr wrap="square" rtlCol="0">
            <a:spAutoFit/>
          </a:bodyPr>
          <a:lstStyle/>
          <a:p>
            <a:pPr algn="ctr"/>
            <a:r>
              <a:rPr lang="fr-FR" b="1" dirty="0">
                <a:solidFill>
                  <a:srgbClr val="00B0F0"/>
                </a:solidFill>
              </a:rPr>
              <a:t>Dépôt</a:t>
            </a:r>
          </a:p>
        </p:txBody>
      </p:sp>
      <p:sp>
        <p:nvSpPr>
          <p:cNvPr id="27" name="ZoneTexte 26"/>
          <p:cNvSpPr txBox="1"/>
          <p:nvPr/>
        </p:nvSpPr>
        <p:spPr>
          <a:xfrm>
            <a:off x="6390545" y="5557067"/>
            <a:ext cx="980868" cy="369332"/>
          </a:xfrm>
          <a:prstGeom prst="rect">
            <a:avLst/>
          </a:prstGeom>
          <a:noFill/>
        </p:spPr>
        <p:txBody>
          <a:bodyPr wrap="square" rtlCol="0">
            <a:spAutoFit/>
          </a:bodyPr>
          <a:lstStyle/>
          <a:p>
            <a:pPr algn="ctr"/>
            <a:r>
              <a:rPr lang="fr-FR" b="1" dirty="0">
                <a:solidFill>
                  <a:srgbClr val="00B0F0"/>
                </a:solidFill>
              </a:rPr>
              <a:t>Camion</a:t>
            </a:r>
          </a:p>
        </p:txBody>
      </p:sp>
      <p:sp>
        <p:nvSpPr>
          <p:cNvPr id="29" name="ZoneTexte 28"/>
          <p:cNvSpPr txBox="1"/>
          <p:nvPr/>
        </p:nvSpPr>
        <p:spPr>
          <a:xfrm>
            <a:off x="2586939" y="3985534"/>
            <a:ext cx="980868" cy="369332"/>
          </a:xfrm>
          <a:prstGeom prst="rect">
            <a:avLst/>
          </a:prstGeom>
          <a:noFill/>
        </p:spPr>
        <p:txBody>
          <a:bodyPr wrap="square" rtlCol="0">
            <a:spAutoFit/>
          </a:bodyPr>
          <a:lstStyle/>
          <a:p>
            <a:pPr algn="ctr"/>
            <a:r>
              <a:rPr lang="fr-FR" b="1" dirty="0">
                <a:solidFill>
                  <a:srgbClr val="00B0F0"/>
                </a:solidFill>
              </a:rPr>
              <a:t>Client</a:t>
            </a:r>
          </a:p>
        </p:txBody>
      </p:sp>
      <p:sp>
        <p:nvSpPr>
          <p:cNvPr id="30" name="ZoneTexte 29"/>
          <p:cNvSpPr txBox="1"/>
          <p:nvPr/>
        </p:nvSpPr>
        <p:spPr>
          <a:xfrm>
            <a:off x="3169413" y="2667577"/>
            <a:ext cx="980868" cy="369332"/>
          </a:xfrm>
          <a:prstGeom prst="rect">
            <a:avLst/>
          </a:prstGeom>
          <a:noFill/>
        </p:spPr>
        <p:txBody>
          <a:bodyPr wrap="square" rtlCol="0">
            <a:spAutoFit/>
          </a:bodyPr>
          <a:lstStyle/>
          <a:p>
            <a:pPr algn="ctr"/>
            <a:r>
              <a:rPr lang="fr-FR" b="1" dirty="0">
                <a:solidFill>
                  <a:srgbClr val="00B0F0"/>
                </a:solidFill>
              </a:rPr>
              <a:t>Camion</a:t>
            </a:r>
          </a:p>
        </p:txBody>
      </p:sp>
    </p:spTree>
    <p:extLst>
      <p:ext uri="{BB962C8B-B14F-4D97-AF65-F5344CB8AC3E}">
        <p14:creationId xmlns:p14="http://schemas.microsoft.com/office/powerpoint/2010/main" val="1707806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Contexte</a:t>
            </a:r>
          </a:p>
        </p:txBody>
      </p:sp>
      <p:sp>
        <p:nvSpPr>
          <p:cNvPr id="5" name="Espace réservé du texte 4"/>
          <p:cNvSpPr>
            <a:spLocks noGrp="1"/>
          </p:cNvSpPr>
          <p:nvPr>
            <p:ph type="body" sz="quarter" idx="13"/>
          </p:nvPr>
        </p:nvSpPr>
        <p:spPr/>
        <p:txBody>
          <a:bodyPr/>
          <a:lstStyle/>
          <a:p>
            <a:pPr marL="0" indent="0">
              <a:buNone/>
            </a:pPr>
            <a:r>
              <a:rPr lang="fr-FR" dirty="0"/>
              <a:t>Le </a:t>
            </a:r>
            <a:r>
              <a:rPr lang="fr-FR" i="1" dirty="0" err="1"/>
              <a:t>Capacited</a:t>
            </a:r>
            <a:r>
              <a:rPr lang="fr-FR" i="1" dirty="0"/>
              <a:t> Location </a:t>
            </a:r>
            <a:r>
              <a:rPr lang="fr-FR" i="1" dirty="0" err="1"/>
              <a:t>Routing</a:t>
            </a:r>
            <a:r>
              <a:rPr lang="fr-FR" i="1" dirty="0"/>
              <a:t> </a:t>
            </a:r>
            <a:r>
              <a:rPr lang="fr-FR" i="1" dirty="0" err="1"/>
              <a:t>Problem</a:t>
            </a:r>
            <a:endParaRPr lang="fr-FR" i="1" dirty="0"/>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8446" y="2088704"/>
            <a:ext cx="1578975" cy="1578975"/>
          </a:xfrm>
          <a:prstGeom prst="rect">
            <a:avLst/>
          </a:prstGeom>
        </p:spPr>
      </p:pic>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72080" y="4725775"/>
            <a:ext cx="430830" cy="815556"/>
          </a:xfrm>
          <a:prstGeom prst="rect">
            <a:avLst/>
          </a:prstGeom>
        </p:spPr>
      </p:pic>
      <p:pic>
        <p:nvPicPr>
          <p:cNvPr id="9" name="Imag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75682" y="2844358"/>
            <a:ext cx="687373" cy="488035"/>
          </a:xfrm>
          <a:prstGeom prst="rect">
            <a:avLst/>
          </a:prstGeom>
        </p:spPr>
      </p:pic>
      <p:cxnSp>
        <p:nvCxnSpPr>
          <p:cNvPr id="11" name="Connecteur droit avec flèche 10"/>
          <p:cNvCxnSpPr/>
          <p:nvPr/>
        </p:nvCxnSpPr>
        <p:spPr>
          <a:xfrm flipH="1">
            <a:off x="2782457" y="3262711"/>
            <a:ext cx="939547" cy="149297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3" name="Connecteur droit avec flèche 12"/>
          <p:cNvCxnSpPr/>
          <p:nvPr/>
        </p:nvCxnSpPr>
        <p:spPr>
          <a:xfrm flipV="1">
            <a:off x="3056121" y="3281773"/>
            <a:ext cx="1034723" cy="162762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pic>
        <p:nvPicPr>
          <p:cNvPr id="14" name="Imag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57664" y="2981582"/>
            <a:ext cx="353205" cy="353205"/>
          </a:xfrm>
          <a:prstGeom prst="rect">
            <a:avLst/>
          </a:prstGeom>
        </p:spPr>
      </p:pic>
      <p:pic>
        <p:nvPicPr>
          <p:cNvPr id="15" name="Imag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18875" y="5541331"/>
            <a:ext cx="353205" cy="353205"/>
          </a:xfrm>
          <a:prstGeom prst="rect">
            <a:avLst/>
          </a:prstGeom>
        </p:spPr>
      </p:pic>
      <p:pic>
        <p:nvPicPr>
          <p:cNvPr id="17" name="Imag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70560" y="5073600"/>
            <a:ext cx="687373" cy="488035"/>
          </a:xfrm>
          <a:prstGeom prst="rect">
            <a:avLst/>
          </a:prstGeom>
        </p:spPr>
      </p:pic>
      <p:sp>
        <p:nvSpPr>
          <p:cNvPr id="18" name="Légende encadrée 1 17"/>
          <p:cNvSpPr/>
          <p:nvPr/>
        </p:nvSpPr>
        <p:spPr>
          <a:xfrm>
            <a:off x="5890161" y="3613735"/>
            <a:ext cx="1900052" cy="963698"/>
          </a:xfrm>
          <a:prstGeom prst="borderCallout1">
            <a:avLst>
              <a:gd name="adj1" fmla="val 18750"/>
              <a:gd name="adj2" fmla="val -8333"/>
              <a:gd name="adj3" fmla="val 38564"/>
              <a:gd name="adj4" fmla="val -116458"/>
            </a:avLst>
          </a:prstGeom>
        </p:spPr>
        <p:style>
          <a:lnRef idx="1">
            <a:schemeClr val="dk1"/>
          </a:lnRef>
          <a:fillRef idx="2">
            <a:schemeClr val="dk1"/>
          </a:fillRef>
          <a:effectRef idx="1">
            <a:schemeClr val="dk1"/>
          </a:effectRef>
          <a:fontRef idx="minor">
            <a:schemeClr val="dk1"/>
          </a:fontRef>
        </p:style>
        <p:txBody>
          <a:bodyPr rtlCol="0" anchor="ctr"/>
          <a:lstStyle/>
          <a:p>
            <a:pPr algn="ctr"/>
            <a:r>
              <a:rPr lang="fr-FR" dirty="0"/>
              <a:t>La distance euclidienne</a:t>
            </a:r>
          </a:p>
        </p:txBody>
      </p:sp>
    </p:spTree>
    <p:extLst>
      <p:ext uri="{BB962C8B-B14F-4D97-AF65-F5344CB8AC3E}">
        <p14:creationId xmlns:p14="http://schemas.microsoft.com/office/powerpoint/2010/main" val="226176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72222E-6 -1.48148E-6 L -0.10798 0.32894 " pathEditMode="relative" rAng="0" ptsTypes="AA">
                                      <p:cBhvr>
                                        <p:cTn id="6" dur="2000" fill="hold"/>
                                        <p:tgtEl>
                                          <p:spTgt spid="9"/>
                                        </p:tgtEl>
                                        <p:attrNameLst>
                                          <p:attrName>ppt_x</p:attrName>
                                          <p:attrName>ppt_y</p:attrName>
                                        </p:attrNameLst>
                                      </p:cBhvr>
                                      <p:rCtr x="-5399" y="16435"/>
                                    </p:animMotion>
                                  </p:childTnLst>
                                </p:cTn>
                              </p:par>
                              <p:par>
                                <p:cTn id="7" presetID="1" presetClass="exit" presetSubtype="0" fill="hold" nodeType="withEffect">
                                  <p:stCondLst>
                                    <p:cond delay="0"/>
                                  </p:stCondLst>
                                  <p:childTnLst>
                                    <p:set>
                                      <p:cBhvr>
                                        <p:cTn id="8" dur="1" fill="hold">
                                          <p:stCondLst>
                                            <p:cond delay="0"/>
                                          </p:stCondLst>
                                        </p:cTn>
                                        <p:tgtEl>
                                          <p:spTgt spid="1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9"/>
                                        </p:tgtEl>
                                      </p:cBhvr>
                                    </p:animEffect>
                                    <p:set>
                                      <p:cBhvr>
                                        <p:cTn id="23" dur="1" fill="hold">
                                          <p:stCondLst>
                                            <p:cond delay="499"/>
                                          </p:stCondLst>
                                        </p:cTn>
                                        <p:tgtEl>
                                          <p:spTgt spid="9"/>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path" presetSubtype="0" accel="50000" decel="50000" fill="hold" nodeType="clickEffect">
                                  <p:stCondLst>
                                    <p:cond delay="0"/>
                                  </p:stCondLst>
                                  <p:childTnLst>
                                    <p:animMotion origin="layout" path="M -3.88889E-6 -1.48148E-6 L 0.13594 -0.29954 " pathEditMode="relative" rAng="0" ptsTypes="AA">
                                      <p:cBhvr>
                                        <p:cTn id="32" dur="2000" fill="hold"/>
                                        <p:tgtEl>
                                          <p:spTgt spid="17"/>
                                        </p:tgtEl>
                                        <p:attrNameLst>
                                          <p:attrName>ppt_x</p:attrName>
                                          <p:attrName>ppt_y</p:attrName>
                                        </p:attrNameLst>
                                      </p:cBhvr>
                                      <p:rCtr x="6788" y="-14977"/>
                                    </p:animMotion>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Contexte</a:t>
            </a:r>
          </a:p>
        </p:txBody>
      </p:sp>
      <p:sp>
        <p:nvSpPr>
          <p:cNvPr id="5" name="Espace réservé du texte 4"/>
          <p:cNvSpPr>
            <a:spLocks noGrp="1"/>
          </p:cNvSpPr>
          <p:nvPr>
            <p:ph type="body" sz="quarter" idx="13"/>
          </p:nvPr>
        </p:nvSpPr>
        <p:spPr/>
        <p:txBody>
          <a:bodyPr/>
          <a:lstStyle/>
          <a:p>
            <a:pPr marL="0" indent="0">
              <a:buNone/>
            </a:pPr>
            <a:r>
              <a:rPr lang="fr-FR" dirty="0"/>
              <a:t>Le </a:t>
            </a:r>
            <a:r>
              <a:rPr lang="fr-FR" i="1" dirty="0" err="1"/>
              <a:t>Capacited</a:t>
            </a:r>
            <a:r>
              <a:rPr lang="fr-FR" i="1" dirty="0"/>
              <a:t> Location </a:t>
            </a:r>
            <a:r>
              <a:rPr lang="fr-FR" i="1" dirty="0" err="1"/>
              <a:t>Routing</a:t>
            </a:r>
            <a:r>
              <a:rPr lang="fr-FR" i="1" dirty="0"/>
              <a:t> </a:t>
            </a:r>
            <a:r>
              <a:rPr lang="fr-FR" i="1" dirty="0" err="1"/>
              <a:t>Problem</a:t>
            </a:r>
            <a:endParaRPr lang="fr-FR" i="1" dirty="0"/>
          </a:p>
          <a:p>
            <a:pPr marL="0" indent="0">
              <a:buNone/>
            </a:pPr>
            <a:endParaRPr lang="fr-FR" dirty="0"/>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6857" y="4534111"/>
            <a:ext cx="1005858" cy="1005858"/>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9165" y="2158893"/>
            <a:ext cx="1005858" cy="1005858"/>
          </a:xfrm>
          <a:prstGeom prst="rect">
            <a:avLst/>
          </a:prstGeom>
        </p:spPr>
      </p:pic>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0341" y="3001395"/>
            <a:ext cx="1005858" cy="1005858"/>
          </a:xfrm>
          <a:prstGeom prst="rect">
            <a:avLst/>
          </a:prstGeom>
        </p:spPr>
      </p:pic>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1055" y="5250686"/>
            <a:ext cx="1005858" cy="1005858"/>
          </a:xfrm>
          <a:prstGeom prst="rect">
            <a:avLst/>
          </a:prstGeom>
        </p:spPr>
      </p:pic>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5197020"/>
            <a:ext cx="1005858" cy="1005858"/>
          </a:xfrm>
          <a:prstGeom prst="rect">
            <a:avLst/>
          </a:prstGeom>
        </p:spPr>
      </p:pic>
      <p:pic>
        <p:nvPicPr>
          <p:cNvPr id="11" name="Imag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6917" y="2882390"/>
            <a:ext cx="193549" cy="366386"/>
          </a:xfrm>
          <a:prstGeom prst="rect">
            <a:avLst/>
          </a:prstGeom>
        </p:spPr>
      </p:pic>
      <p:pic>
        <p:nvPicPr>
          <p:cNvPr id="12" name="Imag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59166" y="2229031"/>
            <a:ext cx="193549" cy="366386"/>
          </a:xfrm>
          <a:prstGeom prst="rect">
            <a:avLst/>
          </a:prstGeom>
        </p:spPr>
      </p:pic>
      <p:pic>
        <p:nvPicPr>
          <p:cNvPr id="13" name="Imag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9165" y="1862645"/>
            <a:ext cx="193549" cy="366386"/>
          </a:xfrm>
          <a:prstGeom prst="rect">
            <a:avLst/>
          </a:prstGeom>
        </p:spPr>
      </p:pic>
      <p:pic>
        <p:nvPicPr>
          <p:cNvPr id="14" name="Imag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1820" y="1709117"/>
            <a:ext cx="193549" cy="366386"/>
          </a:xfrm>
          <a:prstGeom prst="rect">
            <a:avLst/>
          </a:prstGeom>
        </p:spPr>
      </p:pic>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7894" y="2533794"/>
            <a:ext cx="193549" cy="366386"/>
          </a:xfrm>
          <a:prstGeom prst="rect">
            <a:avLst/>
          </a:prstGeom>
        </p:spPr>
      </p:pic>
      <p:pic>
        <p:nvPicPr>
          <p:cNvPr id="16" name="Imag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8532" y="3065583"/>
            <a:ext cx="193549" cy="366386"/>
          </a:xfrm>
          <a:prstGeom prst="rect">
            <a:avLst/>
          </a:prstGeom>
        </p:spPr>
      </p:pic>
      <p:pic>
        <p:nvPicPr>
          <p:cNvPr id="17" name="Imag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1131" y="3444050"/>
            <a:ext cx="193549" cy="366386"/>
          </a:xfrm>
          <a:prstGeom prst="rect">
            <a:avLst/>
          </a:prstGeom>
        </p:spPr>
      </p:pic>
      <p:pic>
        <p:nvPicPr>
          <p:cNvPr id="18" name="Imag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2814" y="3722057"/>
            <a:ext cx="193549" cy="366386"/>
          </a:xfrm>
          <a:prstGeom prst="rect">
            <a:avLst/>
          </a:prstGeom>
        </p:spPr>
      </p:pic>
      <p:pic>
        <p:nvPicPr>
          <p:cNvPr id="19" name="Imag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2847" y="3386217"/>
            <a:ext cx="193549" cy="366386"/>
          </a:xfrm>
          <a:prstGeom prst="rect">
            <a:avLst/>
          </a:prstGeom>
        </p:spPr>
      </p:pic>
      <p:pic>
        <p:nvPicPr>
          <p:cNvPr id="20" name="Imag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1337" y="3482574"/>
            <a:ext cx="193549" cy="366386"/>
          </a:xfrm>
          <a:prstGeom prst="rect">
            <a:avLst/>
          </a:prstGeom>
        </p:spPr>
      </p:pic>
      <p:pic>
        <p:nvPicPr>
          <p:cNvPr id="21" name="Imag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8414" y="3617701"/>
            <a:ext cx="193549" cy="366386"/>
          </a:xfrm>
          <a:prstGeom prst="rect">
            <a:avLst/>
          </a:prstGeom>
        </p:spPr>
      </p:pic>
      <p:pic>
        <p:nvPicPr>
          <p:cNvPr id="22" name="Imag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805" y="3848960"/>
            <a:ext cx="193549" cy="366386"/>
          </a:xfrm>
          <a:prstGeom prst="rect">
            <a:avLst/>
          </a:prstGeom>
        </p:spPr>
      </p:pic>
      <p:pic>
        <p:nvPicPr>
          <p:cNvPr id="23" name="Imag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792" y="3444050"/>
            <a:ext cx="193549" cy="366386"/>
          </a:xfrm>
          <a:prstGeom prst="rect">
            <a:avLst/>
          </a:prstGeom>
        </p:spPr>
      </p:pic>
      <p:pic>
        <p:nvPicPr>
          <p:cNvPr id="24" name="Imag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3664" y="3882302"/>
            <a:ext cx="193549" cy="366386"/>
          </a:xfrm>
          <a:prstGeom prst="rect">
            <a:avLst/>
          </a:prstGeom>
        </p:spPr>
      </p:pic>
      <p:pic>
        <p:nvPicPr>
          <p:cNvPr id="25" name="Imag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8683" y="3905250"/>
            <a:ext cx="193549" cy="366386"/>
          </a:xfrm>
          <a:prstGeom prst="rect">
            <a:avLst/>
          </a:prstGeom>
        </p:spPr>
      </p:pic>
      <p:pic>
        <p:nvPicPr>
          <p:cNvPr id="26" name="Imag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4127" y="3778893"/>
            <a:ext cx="193549" cy="366386"/>
          </a:xfrm>
          <a:prstGeom prst="rect">
            <a:avLst/>
          </a:prstGeom>
        </p:spPr>
      </p:pic>
      <p:pic>
        <p:nvPicPr>
          <p:cNvPr id="27" name="Imag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4214" y="4350918"/>
            <a:ext cx="193549" cy="366386"/>
          </a:xfrm>
          <a:prstGeom prst="rect">
            <a:avLst/>
          </a:prstGeom>
        </p:spPr>
      </p:pic>
      <p:pic>
        <p:nvPicPr>
          <p:cNvPr id="28" name="Imag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7788" y="4465099"/>
            <a:ext cx="193549" cy="366386"/>
          </a:xfrm>
          <a:prstGeom prst="rect">
            <a:avLst/>
          </a:prstGeom>
        </p:spPr>
      </p:pic>
      <p:pic>
        <p:nvPicPr>
          <p:cNvPr id="29" name="Image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7887" y="4781319"/>
            <a:ext cx="193549" cy="366386"/>
          </a:xfrm>
          <a:prstGeom prst="rect">
            <a:avLst/>
          </a:prstGeom>
        </p:spPr>
      </p:pic>
      <p:pic>
        <p:nvPicPr>
          <p:cNvPr id="30" name="Imag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5658" y="5343918"/>
            <a:ext cx="193549" cy="366386"/>
          </a:xfrm>
          <a:prstGeom prst="rect">
            <a:avLst/>
          </a:prstGeom>
        </p:spPr>
      </p:pic>
    </p:spTree>
    <p:extLst>
      <p:ext uri="{BB962C8B-B14F-4D97-AF65-F5344CB8AC3E}">
        <p14:creationId xmlns:p14="http://schemas.microsoft.com/office/powerpoint/2010/main" val="3403444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par>
                                <p:cTn id="34" presetID="10" presetClass="entr" presetSubtype="0"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par>
                                <p:cTn id="37" presetID="10" presetClass="entr" presetSubtype="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par>
                                <p:cTn id="40" presetID="10" presetClass="entr" presetSubtype="0" fill="hold"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par>
                                <p:cTn id="43" presetID="10" presetClass="entr" presetSubtype="0" fill="hold"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500"/>
                                        <p:tgtEl>
                                          <p:spTgt spid="29"/>
                                        </p:tgtEl>
                                      </p:cBhvr>
                                    </p:animEffect>
                                  </p:childTnLst>
                                </p:cTn>
                              </p:par>
                              <p:par>
                                <p:cTn id="46" presetID="10" presetClass="entr" presetSubtype="0" fill="hold"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500"/>
                                        <p:tgtEl>
                                          <p:spTgt spid="19"/>
                                        </p:tgtEl>
                                      </p:cBhvr>
                                    </p:animEffect>
                                  </p:childTnLst>
                                </p:cTn>
                              </p:par>
                              <p:par>
                                <p:cTn id="49" presetID="10" presetClass="entr" presetSubtype="0" fill="hold"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500"/>
                                        <p:tgtEl>
                                          <p:spTgt spid="18"/>
                                        </p:tgtEl>
                                      </p:cBhvr>
                                    </p:animEffect>
                                  </p:childTnLst>
                                </p:cTn>
                              </p:par>
                              <p:par>
                                <p:cTn id="52" presetID="10" presetClass="entr" presetSubtype="0" fill="hold" nodeType="with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500"/>
                                        <p:tgtEl>
                                          <p:spTgt spid="17"/>
                                        </p:tgtEl>
                                      </p:cBhvr>
                                    </p:animEffect>
                                  </p:childTnLst>
                                </p:cTn>
                              </p:par>
                              <p:par>
                                <p:cTn id="55" presetID="10" presetClass="entr" presetSubtype="0" fill="hold"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500"/>
                                        <p:tgtEl>
                                          <p:spTgt spid="16"/>
                                        </p:tgtEl>
                                      </p:cBhvr>
                                    </p:animEffect>
                                  </p:childTnLst>
                                </p:cTn>
                              </p:par>
                              <p:par>
                                <p:cTn id="58" presetID="10" presetClass="entr" presetSubtype="0" fill="hold" nodeType="with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500"/>
                                        <p:tgtEl>
                                          <p:spTgt spid="15"/>
                                        </p:tgtEl>
                                      </p:cBhvr>
                                    </p:animEffect>
                                  </p:childTnLst>
                                </p:cTn>
                              </p:par>
                              <p:par>
                                <p:cTn id="61" presetID="10" presetClass="entr" presetSubtype="0" fill="hold" nodeType="with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500"/>
                                        <p:tgtEl>
                                          <p:spTgt spid="14"/>
                                        </p:tgtEl>
                                      </p:cBhvr>
                                    </p:animEffect>
                                  </p:childTnLst>
                                </p:cTn>
                              </p:par>
                              <p:par>
                                <p:cTn id="64" presetID="10" presetClass="entr" presetSubtype="0" fill="hold"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500"/>
                                        <p:tgtEl>
                                          <p:spTgt spid="26"/>
                                        </p:tgtEl>
                                      </p:cBhvr>
                                    </p:animEffect>
                                  </p:childTnLst>
                                </p:cTn>
                              </p:par>
                              <p:par>
                                <p:cTn id="67" presetID="10" presetClass="entr" presetSubtype="0" fill="hold" nodeType="with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500"/>
                                        <p:tgtEl>
                                          <p:spTgt spid="27"/>
                                        </p:tgtEl>
                                      </p:cBhvr>
                                    </p:animEffect>
                                  </p:childTnLst>
                                </p:cTn>
                              </p:par>
                              <p:par>
                                <p:cTn id="70" presetID="10" presetClass="entr" presetSubtype="0" fill="hold" nodeType="with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fade">
                                      <p:cBhvr>
                                        <p:cTn id="72" dur="500"/>
                                        <p:tgtEl>
                                          <p:spTgt spid="25"/>
                                        </p:tgtEl>
                                      </p:cBhvr>
                                    </p:animEffect>
                                  </p:childTnLst>
                                </p:cTn>
                              </p:par>
                              <p:par>
                                <p:cTn id="73" presetID="10" presetClass="entr" presetSubtype="0" fill="hold" nodeType="with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fade">
                                      <p:cBhvr>
                                        <p:cTn id="75" dur="500"/>
                                        <p:tgtEl>
                                          <p:spTgt spid="23"/>
                                        </p:tgtEl>
                                      </p:cBhvr>
                                    </p:animEffect>
                                  </p:childTnLst>
                                </p:cTn>
                              </p:par>
                              <p:par>
                                <p:cTn id="76" presetID="10" presetClass="entr" presetSubtype="0" fill="hold" nodeType="with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500"/>
                                        <p:tgtEl>
                                          <p:spTgt spid="24"/>
                                        </p:tgtEl>
                                      </p:cBhvr>
                                    </p:animEffect>
                                  </p:childTnLst>
                                </p:cTn>
                              </p:par>
                              <p:par>
                                <p:cTn id="79" presetID="10" presetClass="entr" presetSubtype="0" fill="hold"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fade">
                                      <p:cBhvr>
                                        <p:cTn id="8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en-US" dirty="0" err="1"/>
              <a:t>Contexte</a:t>
            </a:r>
            <a:endParaRPr lang="fr-FR" dirty="0"/>
          </a:p>
        </p:txBody>
      </p:sp>
      <p:sp>
        <p:nvSpPr>
          <p:cNvPr id="5" name="Espace réservé du texte 4"/>
          <p:cNvSpPr>
            <a:spLocks noGrp="1"/>
          </p:cNvSpPr>
          <p:nvPr>
            <p:ph type="body" sz="quarter" idx="13"/>
          </p:nvPr>
        </p:nvSpPr>
        <p:spPr/>
        <p:txBody>
          <a:bodyPr/>
          <a:lstStyle/>
          <a:p>
            <a:r>
              <a:rPr lang="fr-FR" dirty="0"/>
              <a:t>Hypothèses et contraintes</a:t>
            </a:r>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975" y="1958815"/>
            <a:ext cx="1578975" cy="1578975"/>
          </a:xfrm>
          <a:prstGeom prst="rect">
            <a:avLst/>
          </a:prstGeom>
        </p:spPr>
      </p:pic>
      <p:graphicFrame>
        <p:nvGraphicFramePr>
          <p:cNvPr id="7" name="Tableau 6"/>
          <p:cNvGraphicFramePr>
            <a:graphicFrameLocks noGrp="1"/>
          </p:cNvGraphicFramePr>
          <p:nvPr>
            <p:extLst>
              <p:ext uri="{D42A27DB-BD31-4B8C-83A1-F6EECF244321}">
                <p14:modId xmlns:p14="http://schemas.microsoft.com/office/powerpoint/2010/main" val="4027732103"/>
              </p:ext>
            </p:extLst>
          </p:nvPr>
        </p:nvGraphicFramePr>
        <p:xfrm>
          <a:off x="2586205" y="2256005"/>
          <a:ext cx="6114478" cy="1483360"/>
        </p:xfrm>
        <a:graphic>
          <a:graphicData uri="http://schemas.openxmlformats.org/drawingml/2006/table">
            <a:tbl>
              <a:tblPr firstRow="1" bandRow="1">
                <a:tableStyleId>{5C22544A-7EE6-4342-B048-85BDC9FD1C3A}</a:tableStyleId>
              </a:tblPr>
              <a:tblGrid>
                <a:gridCol w="1034478">
                  <a:extLst>
                    <a:ext uri="{9D8B030D-6E8A-4147-A177-3AD203B41FA5}">
                      <a16:colId xmlns:a16="http://schemas.microsoft.com/office/drawing/2014/main" val="1314407650"/>
                    </a:ext>
                  </a:extLst>
                </a:gridCol>
                <a:gridCol w="1016000">
                  <a:extLst>
                    <a:ext uri="{9D8B030D-6E8A-4147-A177-3AD203B41FA5}">
                      <a16:colId xmlns:a16="http://schemas.microsoft.com/office/drawing/2014/main" val="896246713"/>
                    </a:ext>
                  </a:extLst>
                </a:gridCol>
                <a:gridCol w="1016000">
                  <a:extLst>
                    <a:ext uri="{9D8B030D-6E8A-4147-A177-3AD203B41FA5}">
                      <a16:colId xmlns:a16="http://schemas.microsoft.com/office/drawing/2014/main" val="996830860"/>
                    </a:ext>
                  </a:extLst>
                </a:gridCol>
                <a:gridCol w="1016000">
                  <a:extLst>
                    <a:ext uri="{9D8B030D-6E8A-4147-A177-3AD203B41FA5}">
                      <a16:colId xmlns:a16="http://schemas.microsoft.com/office/drawing/2014/main" val="690485852"/>
                    </a:ext>
                  </a:extLst>
                </a:gridCol>
                <a:gridCol w="1016000">
                  <a:extLst>
                    <a:ext uri="{9D8B030D-6E8A-4147-A177-3AD203B41FA5}">
                      <a16:colId xmlns:a16="http://schemas.microsoft.com/office/drawing/2014/main" val="1124373734"/>
                    </a:ext>
                  </a:extLst>
                </a:gridCol>
                <a:gridCol w="1016000">
                  <a:extLst>
                    <a:ext uri="{9D8B030D-6E8A-4147-A177-3AD203B41FA5}">
                      <a16:colId xmlns:a16="http://schemas.microsoft.com/office/drawing/2014/main" val="2974073297"/>
                    </a:ext>
                  </a:extLst>
                </a:gridCol>
              </a:tblGrid>
              <a:tr h="370840">
                <a:tc>
                  <a:txBody>
                    <a:bodyPr/>
                    <a:lstStyle/>
                    <a:p>
                      <a:pPr algn="ctr"/>
                      <a:r>
                        <a:rPr lang="fr-FR" dirty="0"/>
                        <a:t>Dépôt</a:t>
                      </a:r>
                    </a:p>
                  </a:txBody>
                  <a:tcPr/>
                </a:tc>
                <a:tc>
                  <a:txBody>
                    <a:bodyPr/>
                    <a:lstStyle/>
                    <a:p>
                      <a:pPr algn="ctr"/>
                      <a:r>
                        <a:rPr lang="fr-FR" dirty="0"/>
                        <a:t>D1</a:t>
                      </a:r>
                    </a:p>
                  </a:txBody>
                  <a:tcPr/>
                </a:tc>
                <a:tc>
                  <a:txBody>
                    <a:bodyPr/>
                    <a:lstStyle/>
                    <a:p>
                      <a:pPr algn="ctr"/>
                      <a:r>
                        <a:rPr lang="fr-FR" dirty="0"/>
                        <a:t>D2</a:t>
                      </a:r>
                    </a:p>
                  </a:txBody>
                  <a:tcPr/>
                </a:tc>
                <a:tc>
                  <a:txBody>
                    <a:bodyPr/>
                    <a:lstStyle/>
                    <a:p>
                      <a:pPr algn="ctr"/>
                      <a:r>
                        <a:rPr lang="fr-FR" dirty="0"/>
                        <a:t>D3</a:t>
                      </a:r>
                    </a:p>
                  </a:txBody>
                  <a:tcPr/>
                </a:tc>
                <a:tc>
                  <a:txBody>
                    <a:bodyPr/>
                    <a:lstStyle/>
                    <a:p>
                      <a:pPr algn="ctr"/>
                      <a:r>
                        <a:rPr lang="fr-FR" dirty="0"/>
                        <a:t>D4</a:t>
                      </a:r>
                    </a:p>
                  </a:txBody>
                  <a:tcPr/>
                </a:tc>
                <a:tc>
                  <a:txBody>
                    <a:bodyPr/>
                    <a:lstStyle/>
                    <a:p>
                      <a:pPr algn="ctr"/>
                      <a:r>
                        <a:rPr lang="fr-FR" dirty="0"/>
                        <a:t>D5</a:t>
                      </a:r>
                    </a:p>
                  </a:txBody>
                  <a:tcPr/>
                </a:tc>
                <a:extLst>
                  <a:ext uri="{0D108BD9-81ED-4DB2-BD59-A6C34878D82A}">
                    <a16:rowId xmlns:a16="http://schemas.microsoft.com/office/drawing/2014/main" val="3089744373"/>
                  </a:ext>
                </a:extLst>
              </a:tr>
              <a:tr h="370840">
                <a:tc>
                  <a:txBody>
                    <a:bodyPr/>
                    <a:lstStyle/>
                    <a:p>
                      <a:pPr algn="ctr"/>
                      <a:r>
                        <a:rPr lang="fr-FR" b="1" dirty="0"/>
                        <a:t>Capacité</a:t>
                      </a:r>
                    </a:p>
                  </a:txBody>
                  <a:tcPr/>
                </a:tc>
                <a:tc>
                  <a:txBody>
                    <a:bodyPr/>
                    <a:lstStyle/>
                    <a:p>
                      <a:pPr algn="ctr"/>
                      <a:r>
                        <a:rPr lang="fr-FR" dirty="0"/>
                        <a:t>70</a:t>
                      </a:r>
                    </a:p>
                  </a:txBody>
                  <a:tcPr/>
                </a:tc>
                <a:tc>
                  <a:txBody>
                    <a:bodyPr/>
                    <a:lstStyle/>
                    <a:p>
                      <a:pPr algn="ctr"/>
                      <a:r>
                        <a:rPr lang="fr-FR" dirty="0"/>
                        <a:t>140</a:t>
                      </a:r>
                    </a:p>
                  </a:txBody>
                  <a:tcPr/>
                </a:tc>
                <a:tc>
                  <a:txBody>
                    <a:bodyPr/>
                    <a:lstStyle/>
                    <a:p>
                      <a:pPr algn="ctr"/>
                      <a:r>
                        <a:rPr lang="fr-FR" dirty="0"/>
                        <a:t>100</a:t>
                      </a:r>
                    </a:p>
                  </a:txBody>
                  <a:tcPr/>
                </a:tc>
                <a:tc>
                  <a:txBody>
                    <a:bodyPr/>
                    <a:lstStyle/>
                    <a:p>
                      <a:pPr algn="ctr"/>
                      <a:r>
                        <a:rPr lang="fr-FR" dirty="0"/>
                        <a:t>140</a:t>
                      </a:r>
                    </a:p>
                  </a:txBody>
                  <a:tcPr/>
                </a:tc>
                <a:tc>
                  <a:txBody>
                    <a:bodyPr/>
                    <a:lstStyle/>
                    <a:p>
                      <a:pPr algn="ctr"/>
                      <a:r>
                        <a:rPr lang="fr-FR" dirty="0"/>
                        <a:t>90</a:t>
                      </a:r>
                    </a:p>
                  </a:txBody>
                  <a:tcPr/>
                </a:tc>
                <a:extLst>
                  <a:ext uri="{0D108BD9-81ED-4DB2-BD59-A6C34878D82A}">
                    <a16:rowId xmlns:a16="http://schemas.microsoft.com/office/drawing/2014/main" val="1785662410"/>
                  </a:ext>
                </a:extLst>
              </a:tr>
              <a:tr h="370840">
                <a:tc>
                  <a:txBody>
                    <a:bodyPr/>
                    <a:lstStyle/>
                    <a:p>
                      <a:pPr algn="ctr"/>
                      <a:r>
                        <a:rPr lang="fr-FR" dirty="0"/>
                        <a:t>Coût(€)</a:t>
                      </a:r>
                    </a:p>
                  </a:txBody>
                  <a:tcPr/>
                </a:tc>
                <a:tc>
                  <a:txBody>
                    <a:bodyPr/>
                    <a:lstStyle/>
                    <a:p>
                      <a:pPr algn="ctr"/>
                      <a:r>
                        <a:rPr lang="fr-FR" dirty="0"/>
                        <a:t>10841</a:t>
                      </a:r>
                    </a:p>
                  </a:txBody>
                  <a:tcPr/>
                </a:tc>
                <a:tc>
                  <a:txBody>
                    <a:bodyPr/>
                    <a:lstStyle/>
                    <a:p>
                      <a:pPr algn="ctr"/>
                      <a:r>
                        <a:rPr lang="fr-FR" dirty="0"/>
                        <a:t>11961</a:t>
                      </a:r>
                    </a:p>
                  </a:txBody>
                  <a:tcPr/>
                </a:tc>
                <a:tc>
                  <a:txBody>
                    <a:bodyPr/>
                    <a:lstStyle/>
                    <a:p>
                      <a:pPr algn="ctr"/>
                      <a:r>
                        <a:rPr lang="fr-FR" dirty="0"/>
                        <a:t>6091</a:t>
                      </a:r>
                    </a:p>
                  </a:txBody>
                  <a:tcPr/>
                </a:tc>
                <a:tc>
                  <a:txBody>
                    <a:bodyPr/>
                    <a:lstStyle/>
                    <a:p>
                      <a:pPr algn="ctr"/>
                      <a:r>
                        <a:rPr lang="fr-FR" dirty="0"/>
                        <a:t>7570</a:t>
                      </a:r>
                    </a:p>
                  </a:txBody>
                  <a:tcPr/>
                </a:tc>
                <a:tc>
                  <a:txBody>
                    <a:bodyPr/>
                    <a:lstStyle/>
                    <a:p>
                      <a:pPr algn="ctr"/>
                      <a:r>
                        <a:rPr lang="fr-FR" dirty="0"/>
                        <a:t>7497</a:t>
                      </a:r>
                    </a:p>
                  </a:txBody>
                  <a:tcPr/>
                </a:tc>
                <a:extLst>
                  <a:ext uri="{0D108BD9-81ED-4DB2-BD59-A6C34878D82A}">
                    <a16:rowId xmlns:a16="http://schemas.microsoft.com/office/drawing/2014/main" val="1372851176"/>
                  </a:ext>
                </a:extLst>
              </a:tr>
              <a:tr h="370840">
                <a:tc>
                  <a:txBody>
                    <a:bodyPr/>
                    <a:lstStyle/>
                    <a:p>
                      <a:pPr algn="ctr"/>
                      <a:r>
                        <a:rPr lang="fr-FR" dirty="0"/>
                        <a:t>Position</a:t>
                      </a:r>
                    </a:p>
                  </a:txBody>
                  <a:tcPr/>
                </a:tc>
                <a:tc>
                  <a:txBody>
                    <a:bodyPr/>
                    <a:lstStyle/>
                    <a:p>
                      <a:pPr algn="ctr"/>
                      <a:r>
                        <a:rPr lang="fr-FR" dirty="0"/>
                        <a:t>(6,7)</a:t>
                      </a:r>
                    </a:p>
                  </a:txBody>
                  <a:tcPr/>
                </a:tc>
                <a:tc>
                  <a:txBody>
                    <a:bodyPr/>
                    <a:lstStyle/>
                    <a:p>
                      <a:pPr algn="ctr"/>
                      <a:r>
                        <a:rPr lang="fr-FR" dirty="0"/>
                        <a:t>(19,44)</a:t>
                      </a:r>
                    </a:p>
                  </a:txBody>
                  <a:tcPr/>
                </a:tc>
                <a:tc>
                  <a:txBody>
                    <a:bodyPr/>
                    <a:lstStyle/>
                    <a:p>
                      <a:pPr algn="ctr"/>
                      <a:r>
                        <a:rPr lang="fr-FR" dirty="0"/>
                        <a:t>(37,23)</a:t>
                      </a:r>
                    </a:p>
                  </a:txBody>
                  <a:tcPr/>
                </a:tc>
                <a:tc>
                  <a:txBody>
                    <a:bodyPr/>
                    <a:lstStyle/>
                    <a:p>
                      <a:pPr algn="ctr"/>
                      <a:r>
                        <a:rPr lang="fr-FR" dirty="0"/>
                        <a:t>(35,6)</a:t>
                      </a:r>
                    </a:p>
                  </a:txBody>
                  <a:tcPr/>
                </a:tc>
                <a:tc>
                  <a:txBody>
                    <a:bodyPr/>
                    <a:lstStyle/>
                    <a:p>
                      <a:pPr algn="ctr"/>
                      <a:r>
                        <a:rPr lang="fr-FR" dirty="0"/>
                        <a:t>(5,8)</a:t>
                      </a:r>
                    </a:p>
                  </a:txBody>
                  <a:tcPr/>
                </a:tc>
                <a:extLst>
                  <a:ext uri="{0D108BD9-81ED-4DB2-BD59-A6C34878D82A}">
                    <a16:rowId xmlns:a16="http://schemas.microsoft.com/office/drawing/2014/main" val="4128474255"/>
                  </a:ext>
                </a:extLst>
              </a:tr>
            </a:tbl>
          </a:graphicData>
        </a:graphic>
      </p:graphicFrame>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0692" y="4540879"/>
            <a:ext cx="430830" cy="815556"/>
          </a:xfrm>
          <a:prstGeom prst="rect">
            <a:avLst/>
          </a:prstGeom>
        </p:spPr>
      </p:pic>
      <p:graphicFrame>
        <p:nvGraphicFramePr>
          <p:cNvPr id="10" name="Tableau 9"/>
          <p:cNvGraphicFramePr>
            <a:graphicFrameLocks noGrp="1"/>
          </p:cNvGraphicFramePr>
          <p:nvPr>
            <p:extLst>
              <p:ext uri="{D42A27DB-BD31-4B8C-83A1-F6EECF244321}">
                <p14:modId xmlns:p14="http://schemas.microsoft.com/office/powerpoint/2010/main" val="4208148539"/>
              </p:ext>
            </p:extLst>
          </p:nvPr>
        </p:nvGraphicFramePr>
        <p:xfrm>
          <a:off x="2090058" y="4540880"/>
          <a:ext cx="6570378" cy="753737"/>
        </p:xfrm>
        <a:graphic>
          <a:graphicData uri="http://schemas.openxmlformats.org/drawingml/2006/table">
            <a:tbl>
              <a:tblPr firstRow="1" bandRow="1">
                <a:tableStyleId>{5C22544A-7EE6-4342-B048-85BDC9FD1C3A}</a:tableStyleId>
              </a:tblPr>
              <a:tblGrid>
                <a:gridCol w="1095063">
                  <a:extLst>
                    <a:ext uri="{9D8B030D-6E8A-4147-A177-3AD203B41FA5}">
                      <a16:colId xmlns:a16="http://schemas.microsoft.com/office/drawing/2014/main" val="942185845"/>
                    </a:ext>
                  </a:extLst>
                </a:gridCol>
                <a:gridCol w="1095063">
                  <a:extLst>
                    <a:ext uri="{9D8B030D-6E8A-4147-A177-3AD203B41FA5}">
                      <a16:colId xmlns:a16="http://schemas.microsoft.com/office/drawing/2014/main" val="1125516274"/>
                    </a:ext>
                  </a:extLst>
                </a:gridCol>
                <a:gridCol w="1095063">
                  <a:extLst>
                    <a:ext uri="{9D8B030D-6E8A-4147-A177-3AD203B41FA5}">
                      <a16:colId xmlns:a16="http://schemas.microsoft.com/office/drawing/2014/main" val="3578000802"/>
                    </a:ext>
                  </a:extLst>
                </a:gridCol>
                <a:gridCol w="1095063">
                  <a:extLst>
                    <a:ext uri="{9D8B030D-6E8A-4147-A177-3AD203B41FA5}">
                      <a16:colId xmlns:a16="http://schemas.microsoft.com/office/drawing/2014/main" val="1270121494"/>
                    </a:ext>
                  </a:extLst>
                </a:gridCol>
                <a:gridCol w="1095063">
                  <a:extLst>
                    <a:ext uri="{9D8B030D-6E8A-4147-A177-3AD203B41FA5}">
                      <a16:colId xmlns:a16="http://schemas.microsoft.com/office/drawing/2014/main" val="797445328"/>
                    </a:ext>
                  </a:extLst>
                </a:gridCol>
                <a:gridCol w="1095063">
                  <a:extLst>
                    <a:ext uri="{9D8B030D-6E8A-4147-A177-3AD203B41FA5}">
                      <a16:colId xmlns:a16="http://schemas.microsoft.com/office/drawing/2014/main" val="4218598228"/>
                    </a:ext>
                  </a:extLst>
                </a:gridCol>
              </a:tblGrid>
              <a:tr h="320037">
                <a:tc>
                  <a:txBody>
                    <a:bodyPr/>
                    <a:lstStyle/>
                    <a:p>
                      <a:pPr algn="ctr"/>
                      <a:r>
                        <a:rPr lang="fr-FR" dirty="0"/>
                        <a:t>Client</a:t>
                      </a:r>
                    </a:p>
                  </a:txBody>
                  <a:tcPr/>
                </a:tc>
                <a:tc>
                  <a:txBody>
                    <a:bodyPr/>
                    <a:lstStyle/>
                    <a:p>
                      <a:pPr algn="ctr"/>
                      <a:r>
                        <a:rPr lang="fr-FR" dirty="0"/>
                        <a:t>C1</a:t>
                      </a:r>
                    </a:p>
                  </a:txBody>
                  <a:tcPr/>
                </a:tc>
                <a:tc>
                  <a:txBody>
                    <a:bodyPr/>
                    <a:lstStyle/>
                    <a:p>
                      <a:pPr algn="ctr"/>
                      <a:r>
                        <a:rPr lang="fr-FR" dirty="0"/>
                        <a:t>C2</a:t>
                      </a:r>
                    </a:p>
                  </a:txBody>
                  <a:tcPr/>
                </a:tc>
                <a:tc>
                  <a:txBody>
                    <a:bodyPr/>
                    <a:lstStyle/>
                    <a:p>
                      <a:pPr algn="ctr"/>
                      <a:r>
                        <a:rPr lang="fr-FR" dirty="0"/>
                        <a:t>…</a:t>
                      </a:r>
                    </a:p>
                  </a:txBody>
                  <a:tcPr/>
                </a:tc>
                <a:tc>
                  <a:txBody>
                    <a:bodyPr/>
                    <a:lstStyle/>
                    <a:p>
                      <a:pPr algn="ctr"/>
                      <a:r>
                        <a:rPr lang="fr-FR" dirty="0"/>
                        <a:t>C19</a:t>
                      </a:r>
                    </a:p>
                  </a:txBody>
                  <a:tcPr/>
                </a:tc>
                <a:tc>
                  <a:txBody>
                    <a:bodyPr/>
                    <a:lstStyle/>
                    <a:p>
                      <a:pPr algn="ctr"/>
                      <a:r>
                        <a:rPr lang="fr-FR" dirty="0"/>
                        <a:t>C20</a:t>
                      </a:r>
                    </a:p>
                  </a:txBody>
                  <a:tcPr/>
                </a:tc>
                <a:extLst>
                  <a:ext uri="{0D108BD9-81ED-4DB2-BD59-A6C34878D82A}">
                    <a16:rowId xmlns:a16="http://schemas.microsoft.com/office/drawing/2014/main" val="2391064340"/>
                  </a:ext>
                </a:extLst>
              </a:tr>
              <a:tr h="387977">
                <a:tc>
                  <a:txBody>
                    <a:bodyPr/>
                    <a:lstStyle/>
                    <a:p>
                      <a:pPr algn="ctr"/>
                      <a:r>
                        <a:rPr lang="fr-FR" dirty="0"/>
                        <a:t>Demande</a:t>
                      </a:r>
                    </a:p>
                  </a:txBody>
                  <a:tcPr/>
                </a:tc>
                <a:tc>
                  <a:txBody>
                    <a:bodyPr/>
                    <a:lstStyle/>
                    <a:p>
                      <a:pPr algn="ctr"/>
                      <a:r>
                        <a:rPr lang="fr-FR" dirty="0"/>
                        <a:t>12</a:t>
                      </a:r>
                    </a:p>
                  </a:txBody>
                  <a:tcPr/>
                </a:tc>
                <a:tc>
                  <a:txBody>
                    <a:bodyPr/>
                    <a:lstStyle/>
                    <a:p>
                      <a:pPr algn="ctr"/>
                      <a:r>
                        <a:rPr lang="fr-FR" dirty="0"/>
                        <a:t>10</a:t>
                      </a:r>
                    </a:p>
                  </a:txBody>
                  <a:tcPr/>
                </a:tc>
                <a:tc>
                  <a:txBody>
                    <a:bodyPr/>
                    <a:lstStyle/>
                    <a:p>
                      <a:pPr algn="ctr"/>
                      <a:r>
                        <a:rPr lang="fr-FR" dirty="0"/>
                        <a:t>…</a:t>
                      </a:r>
                    </a:p>
                  </a:txBody>
                  <a:tcPr/>
                </a:tc>
                <a:tc>
                  <a:txBody>
                    <a:bodyPr/>
                    <a:lstStyle/>
                    <a:p>
                      <a:pPr algn="ctr"/>
                      <a:r>
                        <a:rPr lang="fr-FR" dirty="0"/>
                        <a:t>7</a:t>
                      </a:r>
                    </a:p>
                  </a:txBody>
                  <a:tcPr/>
                </a:tc>
                <a:tc>
                  <a:txBody>
                    <a:bodyPr/>
                    <a:lstStyle/>
                    <a:p>
                      <a:pPr algn="ctr"/>
                      <a:r>
                        <a:rPr lang="fr-FR" dirty="0"/>
                        <a:t>11</a:t>
                      </a:r>
                    </a:p>
                  </a:txBody>
                  <a:tcPr/>
                </a:tc>
                <a:extLst>
                  <a:ext uri="{0D108BD9-81ED-4DB2-BD59-A6C34878D82A}">
                    <a16:rowId xmlns:a16="http://schemas.microsoft.com/office/drawing/2014/main" val="129698310"/>
                  </a:ext>
                </a:extLst>
              </a:tr>
            </a:tbl>
          </a:graphicData>
        </a:graphic>
      </p:graphicFrame>
    </p:spTree>
    <p:extLst>
      <p:ext uri="{BB962C8B-B14F-4D97-AF65-F5344CB8AC3E}">
        <p14:creationId xmlns:p14="http://schemas.microsoft.com/office/powerpoint/2010/main" val="80581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Contexte</a:t>
            </a:r>
          </a:p>
        </p:txBody>
      </p:sp>
      <p:sp>
        <p:nvSpPr>
          <p:cNvPr id="5" name="Espace réservé du texte 4"/>
          <p:cNvSpPr>
            <a:spLocks noGrp="1"/>
          </p:cNvSpPr>
          <p:nvPr>
            <p:ph type="body" sz="quarter" idx="13"/>
          </p:nvPr>
        </p:nvSpPr>
        <p:spPr/>
        <p:txBody>
          <a:bodyPr/>
          <a:lstStyle/>
          <a:p>
            <a:r>
              <a:rPr lang="fr-FR" dirty="0"/>
              <a:t>Hypothèses et contraintes</a:t>
            </a:r>
          </a:p>
          <a:p>
            <a:pPr marL="0" indent="0">
              <a:buNone/>
            </a:pPr>
            <a:endParaRPr lang="fr-FR" dirty="0"/>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4069" y="1948778"/>
            <a:ext cx="1201168" cy="852829"/>
          </a:xfrm>
          <a:prstGeom prst="rect">
            <a:avLst/>
          </a:prstGeom>
        </p:spPr>
      </p:pic>
      <p:graphicFrame>
        <p:nvGraphicFramePr>
          <p:cNvPr id="7" name="Tableau 6"/>
          <p:cNvGraphicFramePr>
            <a:graphicFrameLocks noGrp="1"/>
          </p:cNvGraphicFramePr>
          <p:nvPr>
            <p:extLst>
              <p:ext uri="{D42A27DB-BD31-4B8C-83A1-F6EECF244321}">
                <p14:modId xmlns:p14="http://schemas.microsoft.com/office/powerpoint/2010/main" val="3682289848"/>
              </p:ext>
            </p:extLst>
          </p:nvPr>
        </p:nvGraphicFramePr>
        <p:xfrm>
          <a:off x="3368446" y="1948778"/>
          <a:ext cx="4366162" cy="1112520"/>
        </p:xfrm>
        <a:graphic>
          <a:graphicData uri="http://schemas.openxmlformats.org/drawingml/2006/table">
            <a:tbl>
              <a:tblPr firstRow="1" bandRow="1">
                <a:tableStyleId>{5C22544A-7EE6-4342-B048-85BDC9FD1C3A}</a:tableStyleId>
              </a:tblPr>
              <a:tblGrid>
                <a:gridCol w="2183081">
                  <a:extLst>
                    <a:ext uri="{9D8B030D-6E8A-4147-A177-3AD203B41FA5}">
                      <a16:colId xmlns:a16="http://schemas.microsoft.com/office/drawing/2014/main" val="2789916763"/>
                    </a:ext>
                  </a:extLst>
                </a:gridCol>
                <a:gridCol w="2183081">
                  <a:extLst>
                    <a:ext uri="{9D8B030D-6E8A-4147-A177-3AD203B41FA5}">
                      <a16:colId xmlns:a16="http://schemas.microsoft.com/office/drawing/2014/main" val="659371762"/>
                    </a:ext>
                  </a:extLst>
                </a:gridCol>
              </a:tblGrid>
              <a:tr h="370840">
                <a:tc>
                  <a:txBody>
                    <a:bodyPr/>
                    <a:lstStyle/>
                    <a:p>
                      <a:pPr algn="ctr"/>
                      <a:r>
                        <a:rPr lang="fr-FR" dirty="0"/>
                        <a:t>Véhicule</a:t>
                      </a:r>
                    </a:p>
                  </a:txBody>
                  <a:tcPr/>
                </a:tc>
                <a:tc>
                  <a:txBody>
                    <a:bodyPr/>
                    <a:lstStyle/>
                    <a:p>
                      <a:pPr algn="ctr"/>
                      <a:r>
                        <a:rPr lang="fr-FR" dirty="0"/>
                        <a:t>Identique</a:t>
                      </a:r>
                    </a:p>
                  </a:txBody>
                  <a:tcPr/>
                </a:tc>
                <a:extLst>
                  <a:ext uri="{0D108BD9-81ED-4DB2-BD59-A6C34878D82A}">
                    <a16:rowId xmlns:a16="http://schemas.microsoft.com/office/drawing/2014/main" val="1010868951"/>
                  </a:ext>
                </a:extLst>
              </a:tr>
              <a:tr h="370840">
                <a:tc>
                  <a:txBody>
                    <a:bodyPr/>
                    <a:lstStyle/>
                    <a:p>
                      <a:pPr algn="ctr"/>
                      <a:r>
                        <a:rPr lang="fr-FR" dirty="0"/>
                        <a:t>Capacité</a:t>
                      </a:r>
                    </a:p>
                  </a:txBody>
                  <a:tcPr/>
                </a:tc>
                <a:tc>
                  <a:txBody>
                    <a:bodyPr/>
                    <a:lstStyle/>
                    <a:p>
                      <a:pPr algn="ctr"/>
                      <a:r>
                        <a:rPr lang="en-US" dirty="0"/>
                        <a:t>70</a:t>
                      </a:r>
                      <a:endParaRPr lang="fr-FR" dirty="0"/>
                    </a:p>
                  </a:txBody>
                  <a:tcPr/>
                </a:tc>
                <a:extLst>
                  <a:ext uri="{0D108BD9-81ED-4DB2-BD59-A6C34878D82A}">
                    <a16:rowId xmlns:a16="http://schemas.microsoft.com/office/drawing/2014/main" val="3798286183"/>
                  </a:ext>
                </a:extLst>
              </a:tr>
              <a:tr h="370840">
                <a:tc>
                  <a:txBody>
                    <a:bodyPr/>
                    <a:lstStyle/>
                    <a:p>
                      <a:pPr algn="ctr"/>
                      <a:r>
                        <a:rPr lang="fr-FR" dirty="0"/>
                        <a:t>Coût(€)</a:t>
                      </a:r>
                    </a:p>
                  </a:txBody>
                  <a:tcPr/>
                </a:tc>
                <a:tc>
                  <a:txBody>
                    <a:bodyPr/>
                    <a:lstStyle/>
                    <a:p>
                      <a:pPr algn="ctr"/>
                      <a:r>
                        <a:rPr lang="en-US" dirty="0"/>
                        <a:t>170</a:t>
                      </a:r>
                      <a:endParaRPr lang="fr-FR" dirty="0"/>
                    </a:p>
                  </a:txBody>
                  <a:tcPr/>
                </a:tc>
                <a:extLst>
                  <a:ext uri="{0D108BD9-81ED-4DB2-BD59-A6C34878D82A}">
                    <a16:rowId xmlns:a16="http://schemas.microsoft.com/office/drawing/2014/main" val="1364889110"/>
                  </a:ext>
                </a:extLst>
              </a:tr>
            </a:tbl>
          </a:graphicData>
        </a:graphic>
      </p:graphicFrame>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5925" y="3653521"/>
            <a:ext cx="430830" cy="815556"/>
          </a:xfrm>
          <a:prstGeom prst="rect">
            <a:avLst/>
          </a:prstGeom>
        </p:spPr>
      </p:pic>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0420" y="5339918"/>
            <a:ext cx="430830" cy="815556"/>
          </a:xfrm>
          <a:prstGeom prst="rect">
            <a:avLst/>
          </a:prstGeom>
        </p:spPr>
      </p:pic>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6755" y="3993844"/>
            <a:ext cx="499318" cy="354516"/>
          </a:xfrm>
          <a:prstGeom prst="rect">
            <a:avLst/>
          </a:prstGeom>
        </p:spPr>
      </p:pic>
      <p:cxnSp>
        <p:nvCxnSpPr>
          <p:cNvPr id="12" name="Connecteur droit avec flèche 11"/>
          <p:cNvCxnSpPr>
            <a:stCxn id="8" idx="2"/>
          </p:cNvCxnSpPr>
          <p:nvPr/>
        </p:nvCxnSpPr>
        <p:spPr>
          <a:xfrm>
            <a:off x="1641340" y="4469077"/>
            <a:ext cx="374495" cy="96982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graphicFrame>
        <p:nvGraphicFramePr>
          <p:cNvPr id="13" name="Tableau 12"/>
          <p:cNvGraphicFramePr>
            <a:graphicFrameLocks noGrp="1"/>
          </p:cNvGraphicFramePr>
          <p:nvPr>
            <p:extLst>
              <p:ext uri="{D42A27DB-BD31-4B8C-83A1-F6EECF244321}">
                <p14:modId xmlns:p14="http://schemas.microsoft.com/office/powerpoint/2010/main" val="3238203970"/>
              </p:ext>
            </p:extLst>
          </p:nvPr>
        </p:nvGraphicFramePr>
        <p:xfrm>
          <a:off x="3720635" y="4469077"/>
          <a:ext cx="3661784" cy="370840"/>
        </p:xfrm>
        <a:graphic>
          <a:graphicData uri="http://schemas.openxmlformats.org/drawingml/2006/table">
            <a:tbl>
              <a:tblPr firstRow="1" bandRow="1">
                <a:tableStyleId>{5C22544A-7EE6-4342-B048-85BDC9FD1C3A}</a:tableStyleId>
              </a:tblPr>
              <a:tblGrid>
                <a:gridCol w="1830892">
                  <a:extLst>
                    <a:ext uri="{9D8B030D-6E8A-4147-A177-3AD203B41FA5}">
                      <a16:colId xmlns:a16="http://schemas.microsoft.com/office/drawing/2014/main" val="2381592001"/>
                    </a:ext>
                  </a:extLst>
                </a:gridCol>
                <a:gridCol w="1830892">
                  <a:extLst>
                    <a:ext uri="{9D8B030D-6E8A-4147-A177-3AD203B41FA5}">
                      <a16:colId xmlns:a16="http://schemas.microsoft.com/office/drawing/2014/main" val="599957061"/>
                    </a:ext>
                  </a:extLst>
                </a:gridCol>
              </a:tblGrid>
              <a:tr h="370840">
                <a:tc>
                  <a:txBody>
                    <a:bodyPr/>
                    <a:lstStyle/>
                    <a:p>
                      <a:pPr algn="ctr"/>
                      <a:r>
                        <a:rPr lang="fr-FR" dirty="0"/>
                        <a:t>Coût(€)</a:t>
                      </a:r>
                    </a:p>
                  </a:txBody>
                  <a:tcPr/>
                </a:tc>
                <a:tc>
                  <a:txBody>
                    <a:bodyPr/>
                    <a:lstStyle/>
                    <a:p>
                      <a:pPr algn="ctr"/>
                      <a:r>
                        <a:rPr lang="fr-FR" dirty="0"/>
                        <a:t>1,08</a:t>
                      </a:r>
                      <a:r>
                        <a:rPr lang="en-US" dirty="0"/>
                        <a:t>/KM</a:t>
                      </a:r>
                      <a:endParaRPr lang="fr-FR" dirty="0"/>
                    </a:p>
                  </a:txBody>
                  <a:tcPr/>
                </a:tc>
                <a:extLst>
                  <a:ext uri="{0D108BD9-81ED-4DB2-BD59-A6C34878D82A}">
                    <a16:rowId xmlns:a16="http://schemas.microsoft.com/office/drawing/2014/main" val="4060027344"/>
                  </a:ext>
                </a:extLst>
              </a:tr>
            </a:tbl>
          </a:graphicData>
        </a:graphic>
      </p:graphicFrame>
    </p:spTree>
    <p:extLst>
      <p:ext uri="{BB962C8B-B14F-4D97-AF65-F5344CB8AC3E}">
        <p14:creationId xmlns:p14="http://schemas.microsoft.com/office/powerpoint/2010/main" val="152307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path" presetSubtype="0" accel="50000" decel="50000" fill="hold" nodeType="clickEffect">
                                  <p:stCondLst>
                                    <p:cond delay="0"/>
                                  </p:stCondLst>
                                  <p:childTnLst>
                                    <p:animMotion origin="layout" path="M -1.94444E-6 -1.85185E-6 L 0.0474 0.24028 " pathEditMode="relative" rAng="0" ptsTypes="AA">
                                      <p:cBhvr>
                                        <p:cTn id="25" dur="2000" fill="hold"/>
                                        <p:tgtEl>
                                          <p:spTgt spid="10"/>
                                        </p:tgtEl>
                                        <p:attrNameLst>
                                          <p:attrName>ppt_x</p:attrName>
                                          <p:attrName>ppt_y</p:attrName>
                                        </p:attrNameLst>
                                      </p:cBhvr>
                                      <p:rCtr x="2361" y="12014"/>
                                    </p:animMotion>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3"/>
          </p:nvPr>
        </p:nvSpPr>
        <p:spPr/>
        <p:txBody>
          <a:bodyPr/>
          <a:lstStyle/>
          <a:p>
            <a:pPr marL="0" indent="0">
              <a:buNone/>
            </a:pPr>
            <a:r>
              <a:rPr lang="fr-FR" dirty="0"/>
              <a:t>Chaque client est visité par un seul camion</a:t>
            </a:r>
          </a:p>
          <a:p>
            <a:pPr marL="0" indent="0">
              <a:buNone/>
            </a:pPr>
            <a:endParaRPr lang="fr-FR" dirty="0"/>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0102" y="3845872"/>
            <a:ext cx="504928" cy="955823"/>
          </a:xfrm>
          <a:prstGeom prst="rect">
            <a:avLst/>
          </a:prstGeom>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4535" y="2506918"/>
            <a:ext cx="761496" cy="540662"/>
          </a:xfrm>
          <a:prstGeom prst="rect">
            <a:avLst/>
          </a:prstGeom>
        </p:spPr>
      </p:pic>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7600" y="2506918"/>
            <a:ext cx="761496" cy="540662"/>
          </a:xfrm>
          <a:prstGeom prst="rect">
            <a:avLst/>
          </a:prstGeom>
        </p:spPr>
      </p:pic>
      <p:cxnSp>
        <p:nvCxnSpPr>
          <p:cNvPr id="10" name="Connecteur droit avec flèche 9"/>
          <p:cNvCxnSpPr>
            <a:stCxn id="7" idx="2"/>
          </p:cNvCxnSpPr>
          <p:nvPr/>
        </p:nvCxnSpPr>
        <p:spPr>
          <a:xfrm>
            <a:off x="1955283" y="3047580"/>
            <a:ext cx="380748" cy="85767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2" name="Connecteur droit avec flèche 11"/>
          <p:cNvCxnSpPr>
            <a:stCxn id="8" idx="2"/>
          </p:cNvCxnSpPr>
          <p:nvPr/>
        </p:nvCxnSpPr>
        <p:spPr>
          <a:xfrm flipH="1">
            <a:off x="2529444" y="3047580"/>
            <a:ext cx="1038904" cy="85767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pic>
        <p:nvPicPr>
          <p:cNvPr id="13" name="Imag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48981" y="4843031"/>
            <a:ext cx="1350478" cy="1350478"/>
          </a:xfrm>
          <a:prstGeom prst="rect">
            <a:avLst/>
          </a:prstGeom>
        </p:spPr>
      </p:pic>
      <p:pic>
        <p:nvPicPr>
          <p:cNvPr id="14" name="Imag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7496" y="3565982"/>
            <a:ext cx="504928" cy="955823"/>
          </a:xfrm>
          <a:prstGeom prst="rect">
            <a:avLst/>
          </a:prstGeom>
        </p:spPr>
      </p:pic>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3388" y="2115870"/>
            <a:ext cx="761496" cy="540662"/>
          </a:xfrm>
          <a:prstGeom prst="rect">
            <a:avLst/>
          </a:prstGeom>
        </p:spPr>
      </p:pic>
      <p:cxnSp>
        <p:nvCxnSpPr>
          <p:cNvPr id="17" name="Connecteur droit avec flèche 16"/>
          <p:cNvCxnSpPr/>
          <p:nvPr/>
        </p:nvCxnSpPr>
        <p:spPr>
          <a:xfrm>
            <a:off x="6834136" y="2758194"/>
            <a:ext cx="0" cy="85767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pic>
        <p:nvPicPr>
          <p:cNvPr id="18" name="Imag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26362" y="4521805"/>
            <a:ext cx="1924792" cy="1924792"/>
          </a:xfrm>
          <a:prstGeom prst="rect">
            <a:avLst/>
          </a:prstGeom>
        </p:spPr>
      </p:pic>
      <p:sp>
        <p:nvSpPr>
          <p:cNvPr id="16" name="Titre 3"/>
          <p:cNvSpPr txBox="1">
            <a:spLocks/>
          </p:cNvSpPr>
          <p:nvPr/>
        </p:nvSpPr>
        <p:spPr>
          <a:xfrm>
            <a:off x="220600" y="125353"/>
            <a:ext cx="8531288" cy="61344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1" kern="1200">
                <a:solidFill>
                  <a:srgbClr val="FFFFFF"/>
                </a:solidFill>
                <a:latin typeface="Calibri"/>
                <a:ea typeface="+mj-ea"/>
                <a:cs typeface="Calibri"/>
              </a:defRPr>
            </a:lvl1pPr>
          </a:lstStyle>
          <a:p>
            <a:r>
              <a:rPr lang="fr-FR" dirty="0"/>
              <a:t>Contexte</a:t>
            </a:r>
          </a:p>
        </p:txBody>
      </p:sp>
    </p:spTree>
    <p:extLst>
      <p:ext uri="{BB962C8B-B14F-4D97-AF65-F5344CB8AC3E}">
        <p14:creationId xmlns:p14="http://schemas.microsoft.com/office/powerpoint/2010/main" val="255793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asque page de gard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asque chapitr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Masque page contenu">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Masque page final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6080</TotalTime>
  <Words>3039</Words>
  <Application>Microsoft Office PowerPoint</Application>
  <PresentationFormat>On-screen Show (4:3)</PresentationFormat>
  <Paragraphs>365</Paragraphs>
  <Slides>35</Slides>
  <Notes>34</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35</vt:i4>
      </vt:variant>
    </vt:vector>
  </HeadingPairs>
  <TitlesOfParts>
    <vt:vector size="45" baseType="lpstr">
      <vt:lpstr>KARINE</vt:lpstr>
      <vt:lpstr>Lucida Grande</vt:lpstr>
      <vt:lpstr>Arial</vt:lpstr>
      <vt:lpstr>Calibri</vt:lpstr>
      <vt:lpstr>Cambria Math</vt:lpstr>
      <vt:lpstr>Wingdings</vt:lpstr>
      <vt:lpstr>Masque page de garde</vt:lpstr>
      <vt:lpstr>Masque chapitre</vt:lpstr>
      <vt:lpstr>Masque page contenu</vt:lpstr>
      <vt:lpstr>Masque page finale</vt:lpstr>
      <vt:lpstr>Particle Swarm Optimization for Capacitated Location-Routing Problem</vt:lpstr>
      <vt:lpstr>Plan</vt:lpstr>
      <vt:lpstr>Plan</vt:lpstr>
      <vt:lpstr>Contexte</vt:lpstr>
      <vt:lpstr>Contexte</vt:lpstr>
      <vt:lpstr>Contexte</vt:lpstr>
      <vt:lpstr>Contexte</vt:lpstr>
      <vt:lpstr>Contexte</vt:lpstr>
      <vt:lpstr>PowerPoint Presentation</vt:lpstr>
      <vt:lpstr>Contexte </vt:lpstr>
      <vt:lpstr>Contexte</vt:lpstr>
      <vt:lpstr>Plan</vt:lpstr>
      <vt:lpstr>Modèle mathématique</vt:lpstr>
      <vt:lpstr>Modèle mathématique(Reference~Vincent,F.Y.,2010)</vt:lpstr>
      <vt:lpstr>Plan</vt:lpstr>
      <vt:lpstr>Méthode de résolution</vt:lpstr>
      <vt:lpstr>Méthode de résolution</vt:lpstr>
      <vt:lpstr>Méthode de résolution</vt:lpstr>
      <vt:lpstr>Méthode de résolution</vt:lpstr>
      <vt:lpstr>Méthode de résolution</vt:lpstr>
      <vt:lpstr>Méthode de résolution</vt:lpstr>
      <vt:lpstr>Méthode de résolution</vt:lpstr>
      <vt:lpstr>Méthode de résolution</vt:lpstr>
      <vt:lpstr>Méthode de résolution</vt:lpstr>
      <vt:lpstr>Méthode de résolution</vt:lpstr>
      <vt:lpstr>Méthode de résolution</vt:lpstr>
      <vt:lpstr>Méthode de résolution</vt:lpstr>
      <vt:lpstr>Méthode de résolution</vt:lpstr>
      <vt:lpstr>Méthode de résolution</vt:lpstr>
      <vt:lpstr>Plan</vt:lpstr>
      <vt:lpstr>Expérimentations</vt:lpstr>
      <vt:lpstr>Plan</vt:lpstr>
      <vt:lpstr>Conclusion</vt:lpstr>
      <vt:lpstr>Merci de votre attention </vt:lpstr>
      <vt:lpstr>Expérimentations</vt:lpstr>
    </vt:vector>
  </TitlesOfParts>
  <Company>UTBM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Julie Lucchina</dc:creator>
  <cp:lastModifiedBy>zpeng</cp:lastModifiedBy>
  <cp:revision>285</cp:revision>
  <dcterms:created xsi:type="dcterms:W3CDTF">2014-01-16T11:55:08Z</dcterms:created>
  <dcterms:modified xsi:type="dcterms:W3CDTF">2016-11-03T21:20:52Z</dcterms:modified>
</cp:coreProperties>
</file>