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7" r:id="rId1"/>
  </p:sldMasterIdLst>
  <p:notesMasterIdLst>
    <p:notesMasterId r:id="rId35"/>
  </p:notesMasterIdLst>
  <p:sldIdLst>
    <p:sldId id="323" r:id="rId2"/>
    <p:sldId id="324" r:id="rId3"/>
    <p:sldId id="325" r:id="rId4"/>
    <p:sldId id="326" r:id="rId5"/>
    <p:sldId id="345" r:id="rId6"/>
    <p:sldId id="291" r:id="rId7"/>
    <p:sldId id="294" r:id="rId8"/>
    <p:sldId id="346" r:id="rId9"/>
    <p:sldId id="330" r:id="rId10"/>
    <p:sldId id="331" r:id="rId11"/>
    <p:sldId id="274" r:id="rId12"/>
    <p:sldId id="332" r:id="rId13"/>
    <p:sldId id="347" r:id="rId14"/>
    <p:sldId id="261" r:id="rId15"/>
    <p:sldId id="299" r:id="rId16"/>
    <p:sldId id="321" r:id="rId17"/>
    <p:sldId id="309" r:id="rId18"/>
    <p:sldId id="298" r:id="rId19"/>
    <p:sldId id="339" r:id="rId20"/>
    <p:sldId id="334" r:id="rId21"/>
    <p:sldId id="313" r:id="rId22"/>
    <p:sldId id="295" r:id="rId23"/>
    <p:sldId id="296" r:id="rId24"/>
    <p:sldId id="314" r:id="rId25"/>
    <p:sldId id="297" r:id="rId26"/>
    <p:sldId id="317" r:id="rId27"/>
    <p:sldId id="333" r:id="rId28"/>
    <p:sldId id="340" r:id="rId29"/>
    <p:sldId id="303" r:id="rId30"/>
    <p:sldId id="349" r:id="rId31"/>
    <p:sldId id="338" r:id="rId32"/>
    <p:sldId id="337" r:id="rId33"/>
    <p:sldId id="275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94" autoAdjust="0"/>
    <p:restoredTop sz="94485" autoAdjust="0"/>
  </p:normalViewPr>
  <p:slideViewPr>
    <p:cSldViewPr snapToGrid="0">
      <p:cViewPr varScale="1">
        <p:scale>
          <a:sx n="92" d="100"/>
          <a:sy n="92" d="100"/>
        </p:scale>
        <p:origin x="103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170D3-7332-47F8-85C4-B6C310446712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9B0DD5BA-1FEB-408F-A8DF-F7A617FA8318}">
      <dgm:prSet phldrT="[Texte]" custT="1"/>
      <dgm:spPr/>
      <dgm:t>
        <a:bodyPr/>
        <a:lstStyle/>
        <a:p>
          <a:pPr algn="ctr"/>
          <a:r>
            <a:rPr lang="fr-FR" sz="1400" b="1" noProof="0" dirty="0" smtClean="0"/>
            <a:t>Formes</a:t>
          </a:r>
          <a:endParaRPr lang="fr-FR" sz="1400" b="1" noProof="0" dirty="0"/>
        </a:p>
      </dgm:t>
    </dgm:pt>
    <dgm:pt modelId="{9F8674EF-1CDE-4B66-B18D-6F3B7AD47B1C}" type="parTrans" cxnId="{DD1E8270-845B-40E4-ABB7-25CC82C8451D}">
      <dgm:prSet/>
      <dgm:spPr/>
      <dgm:t>
        <a:bodyPr/>
        <a:lstStyle/>
        <a:p>
          <a:endParaRPr lang="fr-FR"/>
        </a:p>
      </dgm:t>
    </dgm:pt>
    <dgm:pt modelId="{8292351B-2D84-4A29-A422-E90BFAC3EC30}" type="sibTrans" cxnId="{DD1E8270-845B-40E4-ABB7-25CC82C8451D}">
      <dgm:prSet/>
      <dgm:spPr/>
      <dgm:t>
        <a:bodyPr/>
        <a:lstStyle/>
        <a:p>
          <a:endParaRPr lang="fr-FR"/>
        </a:p>
      </dgm:t>
    </dgm:pt>
    <dgm:pt modelId="{735A48B5-483D-489F-99AE-B07C0DB426EC}">
      <dgm:prSet phldrT="[Texte]" custT="1"/>
      <dgm:spPr/>
      <dgm:t>
        <a:bodyPr/>
        <a:lstStyle/>
        <a:p>
          <a:pPr algn="ctr"/>
          <a:r>
            <a:rPr lang="fr-FR" sz="1200" b="1" noProof="0" dirty="0" smtClean="0"/>
            <a:t>Dimensions</a:t>
          </a:r>
          <a:endParaRPr lang="fr-FR" sz="1200" b="1" noProof="0" dirty="0"/>
        </a:p>
      </dgm:t>
    </dgm:pt>
    <dgm:pt modelId="{D1B19CF9-3B99-4C15-9F86-AF419FF2F7F4}" type="sibTrans" cxnId="{A1545C63-CE53-42AC-A7B2-D42578488DF6}">
      <dgm:prSet/>
      <dgm:spPr/>
      <dgm:t>
        <a:bodyPr/>
        <a:lstStyle/>
        <a:p>
          <a:endParaRPr lang="fr-FR"/>
        </a:p>
      </dgm:t>
    </dgm:pt>
    <dgm:pt modelId="{8B587886-7751-4B8E-94EA-C4149CFDF8F7}" type="parTrans" cxnId="{A1545C63-CE53-42AC-A7B2-D42578488DF6}">
      <dgm:prSet/>
      <dgm:spPr/>
      <dgm:t>
        <a:bodyPr/>
        <a:lstStyle/>
        <a:p>
          <a:endParaRPr lang="fr-FR"/>
        </a:p>
      </dgm:t>
    </dgm:pt>
    <dgm:pt modelId="{D92F1CF0-3805-46AA-9A76-7A67B8ED8AC7}">
      <dgm:prSet phldrT="[Texte]" custT="1"/>
      <dgm:spPr/>
      <dgm:t>
        <a:bodyPr/>
        <a:lstStyle/>
        <a:p>
          <a:pPr algn="ctr"/>
          <a:r>
            <a:rPr lang="fr-FR" sz="2000" noProof="0" dirty="0" smtClean="0"/>
            <a:t>Surfaces égales</a:t>
          </a:r>
          <a:endParaRPr lang="fr-FR" sz="2000" noProof="0" dirty="0"/>
        </a:p>
      </dgm:t>
    </dgm:pt>
    <dgm:pt modelId="{80890EAD-A69D-4AF7-8036-8EC395ED475E}" type="parTrans" cxnId="{6744AEF7-F3F7-432D-A80E-A8A7CB77F299}">
      <dgm:prSet/>
      <dgm:spPr/>
      <dgm:t>
        <a:bodyPr/>
        <a:lstStyle/>
        <a:p>
          <a:endParaRPr lang="fr-FR"/>
        </a:p>
      </dgm:t>
    </dgm:pt>
    <dgm:pt modelId="{AA40FDA9-058F-4718-91C3-E97BC7964454}" type="sibTrans" cxnId="{6744AEF7-F3F7-432D-A80E-A8A7CB77F299}">
      <dgm:prSet/>
      <dgm:spPr/>
      <dgm:t>
        <a:bodyPr/>
        <a:lstStyle/>
        <a:p>
          <a:endParaRPr lang="fr-FR"/>
        </a:p>
      </dgm:t>
    </dgm:pt>
    <dgm:pt modelId="{1AD3A2BD-CAB1-482E-88F3-99C8F53BC67F}">
      <dgm:prSet phldrT="[Texte]" custT="1"/>
      <dgm:spPr/>
      <dgm:t>
        <a:bodyPr/>
        <a:lstStyle/>
        <a:p>
          <a:pPr algn="ctr"/>
          <a:r>
            <a:rPr lang="fr-FR" sz="2000" noProof="0" dirty="0" smtClean="0"/>
            <a:t>Surfaces inégales</a:t>
          </a:r>
          <a:endParaRPr lang="fr-FR" sz="2000" noProof="0" dirty="0"/>
        </a:p>
      </dgm:t>
    </dgm:pt>
    <dgm:pt modelId="{472FEF0D-AEF5-442A-807D-34E3702507D3}" type="parTrans" cxnId="{CAB6E56A-B9E5-424D-9E8F-87A90FE09E50}">
      <dgm:prSet/>
      <dgm:spPr/>
      <dgm:t>
        <a:bodyPr/>
        <a:lstStyle/>
        <a:p>
          <a:endParaRPr lang="fr-FR"/>
        </a:p>
      </dgm:t>
    </dgm:pt>
    <dgm:pt modelId="{C1D3390E-3259-4DB5-A5E2-6A2DCB7A5AFD}" type="sibTrans" cxnId="{CAB6E56A-B9E5-424D-9E8F-87A90FE09E50}">
      <dgm:prSet/>
      <dgm:spPr/>
      <dgm:t>
        <a:bodyPr/>
        <a:lstStyle/>
        <a:p>
          <a:endParaRPr lang="fr-FR"/>
        </a:p>
      </dgm:t>
    </dgm:pt>
    <dgm:pt modelId="{90AF584B-7005-4ED8-AAB9-515DDE1CC41F}">
      <dgm:prSet phldrT="[Texte]" custT="1"/>
      <dgm:spPr/>
      <dgm:t>
        <a:bodyPr/>
        <a:lstStyle/>
        <a:p>
          <a:pPr algn="ctr"/>
          <a:r>
            <a:rPr lang="fr-FR" sz="2000" noProof="0" dirty="0" smtClean="0"/>
            <a:t>Formes régulières</a:t>
          </a:r>
          <a:endParaRPr lang="fr-FR" sz="2000" noProof="0" dirty="0"/>
        </a:p>
      </dgm:t>
    </dgm:pt>
    <dgm:pt modelId="{070B3CC0-5C37-43A0-892F-47CDCEC098E0}" type="parTrans" cxnId="{B1BE82F7-51CC-4EC3-810A-8548B627AAB1}">
      <dgm:prSet/>
      <dgm:spPr/>
      <dgm:t>
        <a:bodyPr/>
        <a:lstStyle/>
        <a:p>
          <a:endParaRPr lang="fr-FR"/>
        </a:p>
      </dgm:t>
    </dgm:pt>
    <dgm:pt modelId="{A155E77C-4216-4097-8801-3BAB18D1E812}" type="sibTrans" cxnId="{B1BE82F7-51CC-4EC3-810A-8548B627AAB1}">
      <dgm:prSet/>
      <dgm:spPr/>
      <dgm:t>
        <a:bodyPr/>
        <a:lstStyle/>
        <a:p>
          <a:endParaRPr lang="fr-FR"/>
        </a:p>
      </dgm:t>
    </dgm:pt>
    <dgm:pt modelId="{4E911F00-3998-4234-902D-ACC7EEC93BE0}">
      <dgm:prSet phldrT="[Texte]" custT="1"/>
      <dgm:spPr/>
      <dgm:t>
        <a:bodyPr/>
        <a:lstStyle/>
        <a:p>
          <a:pPr algn="ctr"/>
          <a:r>
            <a:rPr lang="fr-FR" sz="2000" noProof="0" dirty="0" smtClean="0"/>
            <a:t>Formes irrégulières</a:t>
          </a:r>
          <a:endParaRPr lang="fr-FR" sz="2000" noProof="0" dirty="0"/>
        </a:p>
      </dgm:t>
    </dgm:pt>
    <dgm:pt modelId="{0B2C08C1-F911-47FC-A187-4E40071A6C48}" type="parTrans" cxnId="{AC1EC463-457D-4CD3-865B-46C569F9CD26}">
      <dgm:prSet/>
      <dgm:spPr/>
      <dgm:t>
        <a:bodyPr/>
        <a:lstStyle/>
        <a:p>
          <a:endParaRPr lang="fr-FR"/>
        </a:p>
      </dgm:t>
    </dgm:pt>
    <dgm:pt modelId="{075034A6-C8E7-4981-B914-4359E90C8B85}" type="sibTrans" cxnId="{AC1EC463-457D-4CD3-865B-46C569F9CD26}">
      <dgm:prSet/>
      <dgm:spPr/>
      <dgm:t>
        <a:bodyPr/>
        <a:lstStyle/>
        <a:p>
          <a:endParaRPr lang="fr-FR"/>
        </a:p>
      </dgm:t>
    </dgm:pt>
    <dgm:pt modelId="{ED4FFDCA-11AC-41FD-928C-B8011D62CC18}">
      <dgm:prSet phldrT="[Texte]" custT="1"/>
      <dgm:spPr/>
      <dgm:t>
        <a:bodyPr/>
        <a:lstStyle/>
        <a:p>
          <a:r>
            <a:rPr lang="fr-FR" sz="1400" b="1" noProof="0" dirty="0" smtClean="0"/>
            <a:t>Nature de l’atelier</a:t>
          </a:r>
          <a:endParaRPr lang="fr-FR" sz="1400" noProof="0" dirty="0"/>
        </a:p>
      </dgm:t>
    </dgm:pt>
    <dgm:pt modelId="{79992BAC-5B99-40B5-857D-AD15645E7020}" type="parTrans" cxnId="{0E8D684E-6FD5-4781-8765-A2495A44A1E0}">
      <dgm:prSet/>
      <dgm:spPr/>
      <dgm:t>
        <a:bodyPr/>
        <a:lstStyle/>
        <a:p>
          <a:endParaRPr lang="fr-FR"/>
        </a:p>
      </dgm:t>
    </dgm:pt>
    <dgm:pt modelId="{4CD997DC-96F2-4DB4-BA3B-EC13253CEC9E}" type="sibTrans" cxnId="{0E8D684E-6FD5-4781-8765-A2495A44A1E0}">
      <dgm:prSet/>
      <dgm:spPr/>
      <dgm:t>
        <a:bodyPr/>
        <a:lstStyle/>
        <a:p>
          <a:endParaRPr lang="fr-FR"/>
        </a:p>
      </dgm:t>
    </dgm:pt>
    <dgm:pt modelId="{E3830863-E2FF-4793-B175-E20CB7FF7C4E}">
      <dgm:prSet phldrT="[Texte]" custT="1"/>
      <dgm:spPr/>
      <dgm:t>
        <a:bodyPr/>
        <a:lstStyle/>
        <a:p>
          <a:pPr algn="ctr"/>
          <a:r>
            <a:rPr lang="fr-FR" sz="2000" noProof="0" dirty="0" smtClean="0"/>
            <a:t>Présence d’obstacles</a:t>
          </a:r>
          <a:endParaRPr lang="fr-FR" sz="2000" noProof="0" dirty="0"/>
        </a:p>
      </dgm:t>
    </dgm:pt>
    <dgm:pt modelId="{B8FCDE76-D651-4DD6-A5FA-C60427E9940D}" type="parTrans" cxnId="{B90F9DD2-7FAE-4DF4-A6DE-4D1FE4F424EC}">
      <dgm:prSet/>
      <dgm:spPr/>
      <dgm:t>
        <a:bodyPr/>
        <a:lstStyle/>
        <a:p>
          <a:endParaRPr lang="fr-FR"/>
        </a:p>
      </dgm:t>
    </dgm:pt>
    <dgm:pt modelId="{BC9D8467-C258-47D8-93B5-B58745A0B7A9}" type="sibTrans" cxnId="{B90F9DD2-7FAE-4DF4-A6DE-4D1FE4F424EC}">
      <dgm:prSet/>
      <dgm:spPr/>
      <dgm:t>
        <a:bodyPr/>
        <a:lstStyle/>
        <a:p>
          <a:endParaRPr lang="fr-FR"/>
        </a:p>
      </dgm:t>
    </dgm:pt>
    <dgm:pt modelId="{55298A41-FECB-4BBB-9A7F-052A64B88018}">
      <dgm:prSet phldrT="[Texte]" custT="1"/>
      <dgm:spPr/>
      <dgm:t>
        <a:bodyPr/>
        <a:lstStyle/>
        <a:p>
          <a:pPr algn="ctr"/>
          <a:r>
            <a:rPr lang="fr-FR" sz="2000" noProof="0" dirty="0" smtClean="0"/>
            <a:t>Absence d’obstacles</a:t>
          </a:r>
          <a:endParaRPr lang="fr-FR" sz="2000" noProof="0" dirty="0"/>
        </a:p>
      </dgm:t>
    </dgm:pt>
    <dgm:pt modelId="{D97AE20D-F31E-4E64-AA0B-1D86751E6EAB}" type="parTrans" cxnId="{D21463CA-B062-4BA8-87AF-86F3F7D317FC}">
      <dgm:prSet/>
      <dgm:spPr/>
      <dgm:t>
        <a:bodyPr/>
        <a:lstStyle/>
        <a:p>
          <a:endParaRPr lang="fr-FR"/>
        </a:p>
      </dgm:t>
    </dgm:pt>
    <dgm:pt modelId="{4496A3B0-1568-42D9-B0E7-0C96FD456D05}" type="sibTrans" cxnId="{D21463CA-B062-4BA8-87AF-86F3F7D317FC}">
      <dgm:prSet/>
      <dgm:spPr/>
      <dgm:t>
        <a:bodyPr/>
        <a:lstStyle/>
        <a:p>
          <a:endParaRPr lang="fr-FR"/>
        </a:p>
      </dgm:t>
    </dgm:pt>
    <dgm:pt modelId="{8E0935BB-947E-4344-8428-C99CB668FCEF}" type="pres">
      <dgm:prSet presAssocID="{4EA170D3-7332-47F8-85C4-B6C31044671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23BE18D3-4741-4853-8C41-C70CD8848CB8}" type="pres">
      <dgm:prSet presAssocID="{735A48B5-483D-489F-99AE-B07C0DB426EC}" presName="posSpace" presStyleCnt="0"/>
      <dgm:spPr/>
      <dgm:t>
        <a:bodyPr/>
        <a:lstStyle/>
        <a:p>
          <a:endParaRPr lang="fr-FR"/>
        </a:p>
      </dgm:t>
    </dgm:pt>
    <dgm:pt modelId="{F2903174-436A-49F2-ADE9-CB600D4C3828}" type="pres">
      <dgm:prSet presAssocID="{735A48B5-483D-489F-99AE-B07C0DB426EC}" presName="vertFlow" presStyleCnt="0"/>
      <dgm:spPr/>
      <dgm:t>
        <a:bodyPr/>
        <a:lstStyle/>
        <a:p>
          <a:endParaRPr lang="fr-FR"/>
        </a:p>
      </dgm:t>
    </dgm:pt>
    <dgm:pt modelId="{06DA4CAA-58EA-4392-97D0-BE84C337B06F}" type="pres">
      <dgm:prSet presAssocID="{735A48B5-483D-489F-99AE-B07C0DB426EC}" presName="topSpace" presStyleCnt="0"/>
      <dgm:spPr/>
      <dgm:t>
        <a:bodyPr/>
        <a:lstStyle/>
        <a:p>
          <a:endParaRPr lang="fr-FR"/>
        </a:p>
      </dgm:t>
    </dgm:pt>
    <dgm:pt modelId="{D7B5D740-935D-468B-ABBE-4896AEDD7EC0}" type="pres">
      <dgm:prSet presAssocID="{735A48B5-483D-489F-99AE-B07C0DB426EC}" presName="firstComp" presStyleCnt="0"/>
      <dgm:spPr/>
      <dgm:t>
        <a:bodyPr/>
        <a:lstStyle/>
        <a:p>
          <a:endParaRPr lang="fr-FR"/>
        </a:p>
      </dgm:t>
    </dgm:pt>
    <dgm:pt modelId="{3C74F2BF-40C8-4575-B5BE-7899BBCD100F}" type="pres">
      <dgm:prSet presAssocID="{735A48B5-483D-489F-99AE-B07C0DB426EC}" presName="firstChild" presStyleLbl="bgAccFollowNode1" presStyleIdx="0" presStyleCnt="6"/>
      <dgm:spPr/>
      <dgm:t>
        <a:bodyPr/>
        <a:lstStyle/>
        <a:p>
          <a:endParaRPr lang="fr-FR"/>
        </a:p>
      </dgm:t>
    </dgm:pt>
    <dgm:pt modelId="{91ABD847-B105-42D3-B457-7ED71207337B}" type="pres">
      <dgm:prSet presAssocID="{735A48B5-483D-489F-99AE-B07C0DB426EC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E877C7-29D7-41AE-B59C-33337FBDA74F}" type="pres">
      <dgm:prSet presAssocID="{1AD3A2BD-CAB1-482E-88F3-99C8F53BC67F}" presName="comp" presStyleCnt="0"/>
      <dgm:spPr/>
    </dgm:pt>
    <dgm:pt modelId="{362DF2D6-5200-4D45-818A-3B87B120DA77}" type="pres">
      <dgm:prSet presAssocID="{1AD3A2BD-CAB1-482E-88F3-99C8F53BC67F}" presName="child" presStyleLbl="bgAccFollowNode1" presStyleIdx="1" presStyleCnt="6"/>
      <dgm:spPr/>
      <dgm:t>
        <a:bodyPr/>
        <a:lstStyle/>
        <a:p>
          <a:endParaRPr lang="fr-FR"/>
        </a:p>
      </dgm:t>
    </dgm:pt>
    <dgm:pt modelId="{76A0E5A1-DEDF-420B-AC2A-1FDCE84517D4}" type="pres">
      <dgm:prSet presAssocID="{1AD3A2BD-CAB1-482E-88F3-99C8F53BC67F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E4D8B5-46B7-4E20-A9B0-4F202A431FEC}" type="pres">
      <dgm:prSet presAssocID="{735A48B5-483D-489F-99AE-B07C0DB426EC}" presName="negSpace" presStyleCnt="0"/>
      <dgm:spPr/>
      <dgm:t>
        <a:bodyPr/>
        <a:lstStyle/>
        <a:p>
          <a:endParaRPr lang="fr-FR"/>
        </a:p>
      </dgm:t>
    </dgm:pt>
    <dgm:pt modelId="{59A2925A-F344-4C92-86C1-265DF4E4824C}" type="pres">
      <dgm:prSet presAssocID="{735A48B5-483D-489F-99AE-B07C0DB426EC}" presName="circle" presStyleLbl="node1" presStyleIdx="0" presStyleCnt="3"/>
      <dgm:spPr/>
      <dgm:t>
        <a:bodyPr/>
        <a:lstStyle/>
        <a:p>
          <a:endParaRPr lang="fr-FR"/>
        </a:p>
      </dgm:t>
    </dgm:pt>
    <dgm:pt modelId="{5246AAB1-7F39-42DC-B0DF-21051805D3CE}" type="pres">
      <dgm:prSet presAssocID="{D1B19CF9-3B99-4C15-9F86-AF419FF2F7F4}" presName="transSpace" presStyleCnt="0"/>
      <dgm:spPr/>
      <dgm:t>
        <a:bodyPr/>
        <a:lstStyle/>
        <a:p>
          <a:endParaRPr lang="fr-FR"/>
        </a:p>
      </dgm:t>
    </dgm:pt>
    <dgm:pt modelId="{3F414C75-0EB8-4C1F-B74B-447A5F96441C}" type="pres">
      <dgm:prSet presAssocID="{9B0DD5BA-1FEB-408F-A8DF-F7A617FA8318}" presName="posSpace" presStyleCnt="0"/>
      <dgm:spPr/>
      <dgm:t>
        <a:bodyPr/>
        <a:lstStyle/>
        <a:p>
          <a:endParaRPr lang="fr-FR"/>
        </a:p>
      </dgm:t>
    </dgm:pt>
    <dgm:pt modelId="{1AA9B3FE-1CA8-4851-8C46-E7C568BAAFEE}" type="pres">
      <dgm:prSet presAssocID="{9B0DD5BA-1FEB-408F-A8DF-F7A617FA8318}" presName="vertFlow" presStyleCnt="0"/>
      <dgm:spPr/>
      <dgm:t>
        <a:bodyPr/>
        <a:lstStyle/>
        <a:p>
          <a:endParaRPr lang="fr-FR"/>
        </a:p>
      </dgm:t>
    </dgm:pt>
    <dgm:pt modelId="{F72DD750-2A66-43AE-B4A2-3BC1B8FE1BE2}" type="pres">
      <dgm:prSet presAssocID="{9B0DD5BA-1FEB-408F-A8DF-F7A617FA8318}" presName="topSpace" presStyleCnt="0"/>
      <dgm:spPr/>
      <dgm:t>
        <a:bodyPr/>
        <a:lstStyle/>
        <a:p>
          <a:endParaRPr lang="fr-FR"/>
        </a:p>
      </dgm:t>
    </dgm:pt>
    <dgm:pt modelId="{4EEBA265-52D0-45AF-A146-67AE3CF2B7CD}" type="pres">
      <dgm:prSet presAssocID="{9B0DD5BA-1FEB-408F-A8DF-F7A617FA8318}" presName="firstComp" presStyleCnt="0"/>
      <dgm:spPr/>
      <dgm:t>
        <a:bodyPr/>
        <a:lstStyle/>
        <a:p>
          <a:endParaRPr lang="fr-FR"/>
        </a:p>
      </dgm:t>
    </dgm:pt>
    <dgm:pt modelId="{A6BE3305-C448-4E38-BCB5-F3CF941696B6}" type="pres">
      <dgm:prSet presAssocID="{9B0DD5BA-1FEB-408F-A8DF-F7A617FA8318}" presName="firstChild" presStyleLbl="bgAccFollowNode1" presStyleIdx="2" presStyleCnt="6"/>
      <dgm:spPr/>
      <dgm:t>
        <a:bodyPr/>
        <a:lstStyle/>
        <a:p>
          <a:endParaRPr lang="fr-FR"/>
        </a:p>
      </dgm:t>
    </dgm:pt>
    <dgm:pt modelId="{DB1D1852-932F-49E9-8C84-9EE520E5AE0B}" type="pres">
      <dgm:prSet presAssocID="{9B0DD5BA-1FEB-408F-A8DF-F7A617FA8318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2FAD67-9019-4970-B836-69737DC546B2}" type="pres">
      <dgm:prSet presAssocID="{4E911F00-3998-4234-902D-ACC7EEC93BE0}" presName="comp" presStyleCnt="0"/>
      <dgm:spPr/>
    </dgm:pt>
    <dgm:pt modelId="{089556F7-7704-45EC-9FCE-51DE79F6E809}" type="pres">
      <dgm:prSet presAssocID="{4E911F00-3998-4234-902D-ACC7EEC93BE0}" presName="child" presStyleLbl="bgAccFollowNode1" presStyleIdx="3" presStyleCnt="6"/>
      <dgm:spPr/>
      <dgm:t>
        <a:bodyPr/>
        <a:lstStyle/>
        <a:p>
          <a:endParaRPr lang="fr-FR"/>
        </a:p>
      </dgm:t>
    </dgm:pt>
    <dgm:pt modelId="{DC829F43-5EA2-4AA1-B4BE-01DDF6C01943}" type="pres">
      <dgm:prSet presAssocID="{4E911F00-3998-4234-902D-ACC7EEC93BE0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E42057-42C1-40D0-8E79-EC98A395E5BA}" type="pres">
      <dgm:prSet presAssocID="{9B0DD5BA-1FEB-408F-A8DF-F7A617FA8318}" presName="negSpace" presStyleCnt="0"/>
      <dgm:spPr/>
      <dgm:t>
        <a:bodyPr/>
        <a:lstStyle/>
        <a:p>
          <a:endParaRPr lang="fr-FR"/>
        </a:p>
      </dgm:t>
    </dgm:pt>
    <dgm:pt modelId="{068212E3-C334-4ECA-AAF7-E3B791291AF5}" type="pres">
      <dgm:prSet presAssocID="{9B0DD5BA-1FEB-408F-A8DF-F7A617FA8318}" presName="circle" presStyleLbl="node1" presStyleIdx="1" presStyleCnt="3" custScaleX="105137"/>
      <dgm:spPr/>
      <dgm:t>
        <a:bodyPr/>
        <a:lstStyle/>
        <a:p>
          <a:endParaRPr lang="fr-FR"/>
        </a:p>
      </dgm:t>
    </dgm:pt>
    <dgm:pt modelId="{15AA8DBC-4EC0-44BC-B733-8E6B15666252}" type="pres">
      <dgm:prSet presAssocID="{8292351B-2D84-4A29-A422-E90BFAC3EC30}" presName="transSpace" presStyleCnt="0"/>
      <dgm:spPr/>
      <dgm:t>
        <a:bodyPr/>
        <a:lstStyle/>
        <a:p>
          <a:endParaRPr lang="fr-FR"/>
        </a:p>
      </dgm:t>
    </dgm:pt>
    <dgm:pt modelId="{EE7B610A-71D1-4827-B9F2-481431119A54}" type="pres">
      <dgm:prSet presAssocID="{ED4FFDCA-11AC-41FD-928C-B8011D62CC18}" presName="posSpace" presStyleCnt="0"/>
      <dgm:spPr/>
    </dgm:pt>
    <dgm:pt modelId="{F8037CE8-6E2B-4097-B0D8-83550CB42B32}" type="pres">
      <dgm:prSet presAssocID="{ED4FFDCA-11AC-41FD-928C-B8011D62CC18}" presName="vertFlow" presStyleCnt="0"/>
      <dgm:spPr/>
    </dgm:pt>
    <dgm:pt modelId="{40553C6C-720B-415F-9AB9-A58D2E3FAB19}" type="pres">
      <dgm:prSet presAssocID="{ED4FFDCA-11AC-41FD-928C-B8011D62CC18}" presName="topSpace" presStyleCnt="0"/>
      <dgm:spPr/>
    </dgm:pt>
    <dgm:pt modelId="{4A4A66BF-FD4E-4DC4-91DE-918A5121B09E}" type="pres">
      <dgm:prSet presAssocID="{ED4FFDCA-11AC-41FD-928C-B8011D62CC18}" presName="firstComp" presStyleCnt="0"/>
      <dgm:spPr/>
    </dgm:pt>
    <dgm:pt modelId="{1E781E87-BB29-4B9A-A4DE-7C5FB91E4A53}" type="pres">
      <dgm:prSet presAssocID="{ED4FFDCA-11AC-41FD-928C-B8011D62CC18}" presName="firstChild" presStyleLbl="bgAccFollowNode1" presStyleIdx="4" presStyleCnt="6"/>
      <dgm:spPr/>
      <dgm:t>
        <a:bodyPr/>
        <a:lstStyle/>
        <a:p>
          <a:endParaRPr lang="fr-FR"/>
        </a:p>
      </dgm:t>
    </dgm:pt>
    <dgm:pt modelId="{F64418AF-CC3E-43BE-8FE3-C44E2B2777DD}" type="pres">
      <dgm:prSet presAssocID="{ED4FFDCA-11AC-41FD-928C-B8011D62CC18}" presName="first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304AE2-A6B0-40E0-9D16-AF65460FFDB6}" type="pres">
      <dgm:prSet presAssocID="{55298A41-FECB-4BBB-9A7F-052A64B88018}" presName="comp" presStyleCnt="0"/>
      <dgm:spPr/>
    </dgm:pt>
    <dgm:pt modelId="{A06B59B2-6CEC-4C3F-B780-6076FBA76E1D}" type="pres">
      <dgm:prSet presAssocID="{55298A41-FECB-4BBB-9A7F-052A64B88018}" presName="child" presStyleLbl="bgAccFollowNode1" presStyleIdx="5" presStyleCnt="6"/>
      <dgm:spPr/>
      <dgm:t>
        <a:bodyPr/>
        <a:lstStyle/>
        <a:p>
          <a:endParaRPr lang="fr-FR"/>
        </a:p>
      </dgm:t>
    </dgm:pt>
    <dgm:pt modelId="{01918BA0-78C3-4018-9396-403A8228E6F9}" type="pres">
      <dgm:prSet presAssocID="{55298A41-FECB-4BBB-9A7F-052A64B88018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2E9C96-D16B-4FAF-AE5E-D81C71520CDA}" type="pres">
      <dgm:prSet presAssocID="{ED4FFDCA-11AC-41FD-928C-B8011D62CC18}" presName="negSpace" presStyleCnt="0"/>
      <dgm:spPr/>
    </dgm:pt>
    <dgm:pt modelId="{DBF75B8A-E371-4F20-87EB-2930B5F41BE3}" type="pres">
      <dgm:prSet presAssocID="{ED4FFDCA-11AC-41FD-928C-B8011D62CC18}" presName="circle" presStyleLbl="node1" presStyleIdx="2" presStyleCnt="3"/>
      <dgm:spPr/>
      <dgm:t>
        <a:bodyPr/>
        <a:lstStyle/>
        <a:p>
          <a:endParaRPr lang="fr-FR"/>
        </a:p>
      </dgm:t>
    </dgm:pt>
  </dgm:ptLst>
  <dgm:cxnLst>
    <dgm:cxn modelId="{B04AAA10-3FEF-4B03-A8B7-66901115E1D7}" type="presOf" srcId="{735A48B5-483D-489F-99AE-B07C0DB426EC}" destId="{59A2925A-F344-4C92-86C1-265DF4E4824C}" srcOrd="0" destOrd="0" presId="urn:microsoft.com/office/officeart/2005/8/layout/hList9"/>
    <dgm:cxn modelId="{DD1E8270-845B-40E4-ABB7-25CC82C8451D}" srcId="{4EA170D3-7332-47F8-85C4-B6C310446712}" destId="{9B0DD5BA-1FEB-408F-A8DF-F7A617FA8318}" srcOrd="1" destOrd="0" parTransId="{9F8674EF-1CDE-4B66-B18D-6F3B7AD47B1C}" sibTransId="{8292351B-2D84-4A29-A422-E90BFAC3EC30}"/>
    <dgm:cxn modelId="{A24DDC16-2A21-4B41-AA43-919E731CD8FB}" type="presOf" srcId="{90AF584B-7005-4ED8-AAB9-515DDE1CC41F}" destId="{DB1D1852-932F-49E9-8C84-9EE520E5AE0B}" srcOrd="1" destOrd="0" presId="urn:microsoft.com/office/officeart/2005/8/layout/hList9"/>
    <dgm:cxn modelId="{A1545C63-CE53-42AC-A7B2-D42578488DF6}" srcId="{4EA170D3-7332-47F8-85C4-B6C310446712}" destId="{735A48B5-483D-489F-99AE-B07C0DB426EC}" srcOrd="0" destOrd="0" parTransId="{8B587886-7751-4B8E-94EA-C4149CFDF8F7}" sibTransId="{D1B19CF9-3B99-4C15-9F86-AF419FF2F7F4}"/>
    <dgm:cxn modelId="{D21463CA-B062-4BA8-87AF-86F3F7D317FC}" srcId="{ED4FFDCA-11AC-41FD-928C-B8011D62CC18}" destId="{55298A41-FECB-4BBB-9A7F-052A64B88018}" srcOrd="1" destOrd="0" parTransId="{D97AE20D-F31E-4E64-AA0B-1D86751E6EAB}" sibTransId="{4496A3B0-1568-42D9-B0E7-0C96FD456D05}"/>
    <dgm:cxn modelId="{F69958B3-687F-44C5-92FE-964C940C9C0B}" type="presOf" srcId="{1AD3A2BD-CAB1-482E-88F3-99C8F53BC67F}" destId="{76A0E5A1-DEDF-420B-AC2A-1FDCE84517D4}" srcOrd="1" destOrd="0" presId="urn:microsoft.com/office/officeart/2005/8/layout/hList9"/>
    <dgm:cxn modelId="{5A7D2D55-95A9-4ABB-98DD-BCEC30D27E8C}" type="presOf" srcId="{E3830863-E2FF-4793-B175-E20CB7FF7C4E}" destId="{F64418AF-CC3E-43BE-8FE3-C44E2B2777DD}" srcOrd="1" destOrd="0" presId="urn:microsoft.com/office/officeart/2005/8/layout/hList9"/>
    <dgm:cxn modelId="{85E9F5F3-347A-42F1-B7B4-C90187EF2DE8}" type="presOf" srcId="{55298A41-FECB-4BBB-9A7F-052A64B88018}" destId="{01918BA0-78C3-4018-9396-403A8228E6F9}" srcOrd="1" destOrd="0" presId="urn:microsoft.com/office/officeart/2005/8/layout/hList9"/>
    <dgm:cxn modelId="{08FF3041-9CC5-4C01-99F9-876AF970F12A}" type="presOf" srcId="{1AD3A2BD-CAB1-482E-88F3-99C8F53BC67F}" destId="{362DF2D6-5200-4D45-818A-3B87B120DA77}" srcOrd="0" destOrd="0" presId="urn:microsoft.com/office/officeart/2005/8/layout/hList9"/>
    <dgm:cxn modelId="{3FC0139E-F5FD-4FAF-B894-DA8BE753DFA9}" type="presOf" srcId="{ED4FFDCA-11AC-41FD-928C-B8011D62CC18}" destId="{DBF75B8A-E371-4F20-87EB-2930B5F41BE3}" srcOrd="0" destOrd="0" presId="urn:microsoft.com/office/officeart/2005/8/layout/hList9"/>
    <dgm:cxn modelId="{EFA6E3FF-D4BE-4C34-A80A-A82FABA30230}" type="presOf" srcId="{D92F1CF0-3805-46AA-9A76-7A67B8ED8AC7}" destId="{3C74F2BF-40C8-4575-B5BE-7899BBCD100F}" srcOrd="0" destOrd="0" presId="urn:microsoft.com/office/officeart/2005/8/layout/hList9"/>
    <dgm:cxn modelId="{48C8762B-A0CA-494B-A5F0-C07FBF70E6E3}" type="presOf" srcId="{90AF584B-7005-4ED8-AAB9-515DDE1CC41F}" destId="{A6BE3305-C448-4E38-BCB5-F3CF941696B6}" srcOrd="0" destOrd="0" presId="urn:microsoft.com/office/officeart/2005/8/layout/hList9"/>
    <dgm:cxn modelId="{A3B2F55C-1051-459C-B7C9-E1B1C28F8589}" type="presOf" srcId="{4E911F00-3998-4234-902D-ACC7EEC93BE0}" destId="{DC829F43-5EA2-4AA1-B4BE-01DDF6C01943}" srcOrd="1" destOrd="0" presId="urn:microsoft.com/office/officeart/2005/8/layout/hList9"/>
    <dgm:cxn modelId="{C75ECFB0-0354-4965-9CE0-5F9CEFC01E3F}" type="presOf" srcId="{E3830863-E2FF-4793-B175-E20CB7FF7C4E}" destId="{1E781E87-BB29-4B9A-A4DE-7C5FB91E4A53}" srcOrd="0" destOrd="0" presId="urn:microsoft.com/office/officeart/2005/8/layout/hList9"/>
    <dgm:cxn modelId="{C5C3156F-9CF7-47A7-822C-7CEAD55D85B8}" type="presOf" srcId="{4E911F00-3998-4234-902D-ACC7EEC93BE0}" destId="{089556F7-7704-45EC-9FCE-51DE79F6E809}" srcOrd="0" destOrd="0" presId="urn:microsoft.com/office/officeart/2005/8/layout/hList9"/>
    <dgm:cxn modelId="{0E8D684E-6FD5-4781-8765-A2495A44A1E0}" srcId="{4EA170D3-7332-47F8-85C4-B6C310446712}" destId="{ED4FFDCA-11AC-41FD-928C-B8011D62CC18}" srcOrd="2" destOrd="0" parTransId="{79992BAC-5B99-40B5-857D-AD15645E7020}" sibTransId="{4CD997DC-96F2-4DB4-BA3B-EC13253CEC9E}"/>
    <dgm:cxn modelId="{06DDD01B-D49C-4D26-9EA3-A3AD04282DF4}" type="presOf" srcId="{4EA170D3-7332-47F8-85C4-B6C310446712}" destId="{8E0935BB-947E-4344-8428-C99CB668FCEF}" srcOrd="0" destOrd="0" presId="urn:microsoft.com/office/officeart/2005/8/layout/hList9"/>
    <dgm:cxn modelId="{070386C0-E05E-4095-8CFA-5442EEB18C51}" type="presOf" srcId="{D92F1CF0-3805-46AA-9A76-7A67B8ED8AC7}" destId="{91ABD847-B105-42D3-B457-7ED71207337B}" srcOrd="1" destOrd="0" presId="urn:microsoft.com/office/officeart/2005/8/layout/hList9"/>
    <dgm:cxn modelId="{B90F9DD2-7FAE-4DF4-A6DE-4D1FE4F424EC}" srcId="{ED4FFDCA-11AC-41FD-928C-B8011D62CC18}" destId="{E3830863-E2FF-4793-B175-E20CB7FF7C4E}" srcOrd="0" destOrd="0" parTransId="{B8FCDE76-D651-4DD6-A5FA-C60427E9940D}" sibTransId="{BC9D8467-C258-47D8-93B5-B58745A0B7A9}"/>
    <dgm:cxn modelId="{B1BE82F7-51CC-4EC3-810A-8548B627AAB1}" srcId="{9B0DD5BA-1FEB-408F-A8DF-F7A617FA8318}" destId="{90AF584B-7005-4ED8-AAB9-515DDE1CC41F}" srcOrd="0" destOrd="0" parTransId="{070B3CC0-5C37-43A0-892F-47CDCEC098E0}" sibTransId="{A155E77C-4216-4097-8801-3BAB18D1E812}"/>
    <dgm:cxn modelId="{6744AEF7-F3F7-432D-A80E-A8A7CB77F299}" srcId="{735A48B5-483D-489F-99AE-B07C0DB426EC}" destId="{D92F1CF0-3805-46AA-9A76-7A67B8ED8AC7}" srcOrd="0" destOrd="0" parTransId="{80890EAD-A69D-4AF7-8036-8EC395ED475E}" sibTransId="{AA40FDA9-058F-4718-91C3-E97BC7964454}"/>
    <dgm:cxn modelId="{AC1EC463-457D-4CD3-865B-46C569F9CD26}" srcId="{9B0DD5BA-1FEB-408F-A8DF-F7A617FA8318}" destId="{4E911F00-3998-4234-902D-ACC7EEC93BE0}" srcOrd="1" destOrd="0" parTransId="{0B2C08C1-F911-47FC-A187-4E40071A6C48}" sibTransId="{075034A6-C8E7-4981-B914-4359E90C8B85}"/>
    <dgm:cxn modelId="{CAB6E56A-B9E5-424D-9E8F-87A90FE09E50}" srcId="{735A48B5-483D-489F-99AE-B07C0DB426EC}" destId="{1AD3A2BD-CAB1-482E-88F3-99C8F53BC67F}" srcOrd="1" destOrd="0" parTransId="{472FEF0D-AEF5-442A-807D-34E3702507D3}" sibTransId="{C1D3390E-3259-4DB5-A5E2-6A2DCB7A5AFD}"/>
    <dgm:cxn modelId="{4AC9FC17-FFBD-4E8D-89EF-D73E7B3900D8}" type="presOf" srcId="{9B0DD5BA-1FEB-408F-A8DF-F7A617FA8318}" destId="{068212E3-C334-4ECA-AAF7-E3B791291AF5}" srcOrd="0" destOrd="0" presId="urn:microsoft.com/office/officeart/2005/8/layout/hList9"/>
    <dgm:cxn modelId="{0686CDA1-01AC-4AF5-9568-75013DA717F8}" type="presOf" srcId="{55298A41-FECB-4BBB-9A7F-052A64B88018}" destId="{A06B59B2-6CEC-4C3F-B780-6076FBA76E1D}" srcOrd="0" destOrd="0" presId="urn:microsoft.com/office/officeart/2005/8/layout/hList9"/>
    <dgm:cxn modelId="{8C4B0CCD-DF8D-4EBF-AD75-6A1F1048224A}" type="presParOf" srcId="{8E0935BB-947E-4344-8428-C99CB668FCEF}" destId="{23BE18D3-4741-4853-8C41-C70CD8848CB8}" srcOrd="0" destOrd="0" presId="urn:microsoft.com/office/officeart/2005/8/layout/hList9"/>
    <dgm:cxn modelId="{17B37E5D-124E-4A98-850C-18963567A612}" type="presParOf" srcId="{8E0935BB-947E-4344-8428-C99CB668FCEF}" destId="{F2903174-436A-49F2-ADE9-CB600D4C3828}" srcOrd="1" destOrd="0" presId="urn:microsoft.com/office/officeart/2005/8/layout/hList9"/>
    <dgm:cxn modelId="{DAB11EFA-9F3F-4397-8E38-0AD2F33CDB31}" type="presParOf" srcId="{F2903174-436A-49F2-ADE9-CB600D4C3828}" destId="{06DA4CAA-58EA-4392-97D0-BE84C337B06F}" srcOrd="0" destOrd="0" presId="urn:microsoft.com/office/officeart/2005/8/layout/hList9"/>
    <dgm:cxn modelId="{F4E39779-C2D3-4C5B-A0EB-E7A2B6C4FEDE}" type="presParOf" srcId="{F2903174-436A-49F2-ADE9-CB600D4C3828}" destId="{D7B5D740-935D-468B-ABBE-4896AEDD7EC0}" srcOrd="1" destOrd="0" presId="urn:microsoft.com/office/officeart/2005/8/layout/hList9"/>
    <dgm:cxn modelId="{26804175-F23B-4C2F-AF7A-0A4D427A62C8}" type="presParOf" srcId="{D7B5D740-935D-468B-ABBE-4896AEDD7EC0}" destId="{3C74F2BF-40C8-4575-B5BE-7899BBCD100F}" srcOrd="0" destOrd="0" presId="urn:microsoft.com/office/officeart/2005/8/layout/hList9"/>
    <dgm:cxn modelId="{8B7F7FC5-60FB-4B98-A541-19189CCA4710}" type="presParOf" srcId="{D7B5D740-935D-468B-ABBE-4896AEDD7EC0}" destId="{91ABD847-B105-42D3-B457-7ED71207337B}" srcOrd="1" destOrd="0" presId="urn:microsoft.com/office/officeart/2005/8/layout/hList9"/>
    <dgm:cxn modelId="{0B79851E-F17C-421A-AC33-BF3BDD114A3F}" type="presParOf" srcId="{F2903174-436A-49F2-ADE9-CB600D4C3828}" destId="{CEE877C7-29D7-41AE-B59C-33337FBDA74F}" srcOrd="2" destOrd="0" presId="urn:microsoft.com/office/officeart/2005/8/layout/hList9"/>
    <dgm:cxn modelId="{18113EF4-48A1-41A4-A184-6E327B0B279C}" type="presParOf" srcId="{CEE877C7-29D7-41AE-B59C-33337FBDA74F}" destId="{362DF2D6-5200-4D45-818A-3B87B120DA77}" srcOrd="0" destOrd="0" presId="urn:microsoft.com/office/officeart/2005/8/layout/hList9"/>
    <dgm:cxn modelId="{AD6BE91F-E408-41DB-A248-D69C5F6EC902}" type="presParOf" srcId="{CEE877C7-29D7-41AE-B59C-33337FBDA74F}" destId="{76A0E5A1-DEDF-420B-AC2A-1FDCE84517D4}" srcOrd="1" destOrd="0" presId="urn:microsoft.com/office/officeart/2005/8/layout/hList9"/>
    <dgm:cxn modelId="{E3D8712A-9345-4AEF-A623-9D779FE10A32}" type="presParOf" srcId="{8E0935BB-947E-4344-8428-C99CB668FCEF}" destId="{74E4D8B5-46B7-4E20-A9B0-4F202A431FEC}" srcOrd="2" destOrd="0" presId="urn:microsoft.com/office/officeart/2005/8/layout/hList9"/>
    <dgm:cxn modelId="{55F814EB-049D-462B-822D-DE841354A6E7}" type="presParOf" srcId="{8E0935BB-947E-4344-8428-C99CB668FCEF}" destId="{59A2925A-F344-4C92-86C1-265DF4E4824C}" srcOrd="3" destOrd="0" presId="urn:microsoft.com/office/officeart/2005/8/layout/hList9"/>
    <dgm:cxn modelId="{A3ABD7E4-DA20-45FE-AEED-9C622F528C05}" type="presParOf" srcId="{8E0935BB-947E-4344-8428-C99CB668FCEF}" destId="{5246AAB1-7F39-42DC-B0DF-21051805D3CE}" srcOrd="4" destOrd="0" presId="urn:microsoft.com/office/officeart/2005/8/layout/hList9"/>
    <dgm:cxn modelId="{2F2E6D18-45E5-48DE-B52B-AF13152A7F83}" type="presParOf" srcId="{8E0935BB-947E-4344-8428-C99CB668FCEF}" destId="{3F414C75-0EB8-4C1F-B74B-447A5F96441C}" srcOrd="5" destOrd="0" presId="urn:microsoft.com/office/officeart/2005/8/layout/hList9"/>
    <dgm:cxn modelId="{6BE79D14-9363-40EC-981F-5FD2184512C8}" type="presParOf" srcId="{8E0935BB-947E-4344-8428-C99CB668FCEF}" destId="{1AA9B3FE-1CA8-4851-8C46-E7C568BAAFEE}" srcOrd="6" destOrd="0" presId="urn:microsoft.com/office/officeart/2005/8/layout/hList9"/>
    <dgm:cxn modelId="{F1283DA8-EC5A-408F-B3EA-194504A8F906}" type="presParOf" srcId="{1AA9B3FE-1CA8-4851-8C46-E7C568BAAFEE}" destId="{F72DD750-2A66-43AE-B4A2-3BC1B8FE1BE2}" srcOrd="0" destOrd="0" presId="urn:microsoft.com/office/officeart/2005/8/layout/hList9"/>
    <dgm:cxn modelId="{6476A5DA-1A8E-4296-81DD-DDF1A31BEE96}" type="presParOf" srcId="{1AA9B3FE-1CA8-4851-8C46-E7C568BAAFEE}" destId="{4EEBA265-52D0-45AF-A146-67AE3CF2B7CD}" srcOrd="1" destOrd="0" presId="urn:microsoft.com/office/officeart/2005/8/layout/hList9"/>
    <dgm:cxn modelId="{307C0377-A592-4D1C-A453-28E0B222A9B4}" type="presParOf" srcId="{4EEBA265-52D0-45AF-A146-67AE3CF2B7CD}" destId="{A6BE3305-C448-4E38-BCB5-F3CF941696B6}" srcOrd="0" destOrd="0" presId="urn:microsoft.com/office/officeart/2005/8/layout/hList9"/>
    <dgm:cxn modelId="{751E0EED-8BE8-48EF-A1E1-9255061100AD}" type="presParOf" srcId="{4EEBA265-52D0-45AF-A146-67AE3CF2B7CD}" destId="{DB1D1852-932F-49E9-8C84-9EE520E5AE0B}" srcOrd="1" destOrd="0" presId="urn:microsoft.com/office/officeart/2005/8/layout/hList9"/>
    <dgm:cxn modelId="{5351A328-F187-4CD4-99B7-8626CACA5BB3}" type="presParOf" srcId="{1AA9B3FE-1CA8-4851-8C46-E7C568BAAFEE}" destId="{802FAD67-9019-4970-B836-69737DC546B2}" srcOrd="2" destOrd="0" presId="urn:microsoft.com/office/officeart/2005/8/layout/hList9"/>
    <dgm:cxn modelId="{EC8E57A3-5D42-431C-8B23-44CE840A661E}" type="presParOf" srcId="{802FAD67-9019-4970-B836-69737DC546B2}" destId="{089556F7-7704-45EC-9FCE-51DE79F6E809}" srcOrd="0" destOrd="0" presId="urn:microsoft.com/office/officeart/2005/8/layout/hList9"/>
    <dgm:cxn modelId="{CCE1A7F2-B32D-4A82-8EF5-0F26929D7993}" type="presParOf" srcId="{802FAD67-9019-4970-B836-69737DC546B2}" destId="{DC829F43-5EA2-4AA1-B4BE-01DDF6C01943}" srcOrd="1" destOrd="0" presId="urn:microsoft.com/office/officeart/2005/8/layout/hList9"/>
    <dgm:cxn modelId="{2206CE05-35E3-4259-B8BA-9784C0E0E426}" type="presParOf" srcId="{8E0935BB-947E-4344-8428-C99CB668FCEF}" destId="{6FE42057-42C1-40D0-8E79-EC98A395E5BA}" srcOrd="7" destOrd="0" presId="urn:microsoft.com/office/officeart/2005/8/layout/hList9"/>
    <dgm:cxn modelId="{07F83559-A59A-48B7-AD24-6F7F0498862B}" type="presParOf" srcId="{8E0935BB-947E-4344-8428-C99CB668FCEF}" destId="{068212E3-C334-4ECA-AAF7-E3B791291AF5}" srcOrd="8" destOrd="0" presId="urn:microsoft.com/office/officeart/2005/8/layout/hList9"/>
    <dgm:cxn modelId="{B91FD91C-3ECF-4EEF-8A2F-7180A8E92D3D}" type="presParOf" srcId="{8E0935BB-947E-4344-8428-C99CB668FCEF}" destId="{15AA8DBC-4EC0-44BC-B733-8E6B15666252}" srcOrd="9" destOrd="0" presId="urn:microsoft.com/office/officeart/2005/8/layout/hList9"/>
    <dgm:cxn modelId="{F5DBF518-7D59-4206-97C8-12FB3EFCE7E5}" type="presParOf" srcId="{8E0935BB-947E-4344-8428-C99CB668FCEF}" destId="{EE7B610A-71D1-4827-B9F2-481431119A54}" srcOrd="10" destOrd="0" presId="urn:microsoft.com/office/officeart/2005/8/layout/hList9"/>
    <dgm:cxn modelId="{0DC2EE12-83A4-4CF0-B7B7-A8CD2F474584}" type="presParOf" srcId="{8E0935BB-947E-4344-8428-C99CB668FCEF}" destId="{F8037CE8-6E2B-4097-B0D8-83550CB42B32}" srcOrd="11" destOrd="0" presId="urn:microsoft.com/office/officeart/2005/8/layout/hList9"/>
    <dgm:cxn modelId="{0D216C61-0C7A-4648-A1F3-FE4B02EA9AA1}" type="presParOf" srcId="{F8037CE8-6E2B-4097-B0D8-83550CB42B32}" destId="{40553C6C-720B-415F-9AB9-A58D2E3FAB19}" srcOrd="0" destOrd="0" presId="urn:microsoft.com/office/officeart/2005/8/layout/hList9"/>
    <dgm:cxn modelId="{7214F7C4-71C4-4E10-928D-9B99EF724F91}" type="presParOf" srcId="{F8037CE8-6E2B-4097-B0D8-83550CB42B32}" destId="{4A4A66BF-FD4E-4DC4-91DE-918A5121B09E}" srcOrd="1" destOrd="0" presId="urn:microsoft.com/office/officeart/2005/8/layout/hList9"/>
    <dgm:cxn modelId="{ED5994AF-0BD6-45A1-A1D7-B8EDF4E3EFB8}" type="presParOf" srcId="{4A4A66BF-FD4E-4DC4-91DE-918A5121B09E}" destId="{1E781E87-BB29-4B9A-A4DE-7C5FB91E4A53}" srcOrd="0" destOrd="0" presId="urn:microsoft.com/office/officeart/2005/8/layout/hList9"/>
    <dgm:cxn modelId="{DC2250D8-3895-49B1-AD37-2F8413CB7C50}" type="presParOf" srcId="{4A4A66BF-FD4E-4DC4-91DE-918A5121B09E}" destId="{F64418AF-CC3E-43BE-8FE3-C44E2B2777DD}" srcOrd="1" destOrd="0" presId="urn:microsoft.com/office/officeart/2005/8/layout/hList9"/>
    <dgm:cxn modelId="{9AE819D7-9035-42A9-A0FE-34042F33F6D7}" type="presParOf" srcId="{F8037CE8-6E2B-4097-B0D8-83550CB42B32}" destId="{4C304AE2-A6B0-40E0-9D16-AF65460FFDB6}" srcOrd="2" destOrd="0" presId="urn:microsoft.com/office/officeart/2005/8/layout/hList9"/>
    <dgm:cxn modelId="{774BFDFC-30E6-4A47-95BA-16BCDCC5AAFB}" type="presParOf" srcId="{4C304AE2-A6B0-40E0-9D16-AF65460FFDB6}" destId="{A06B59B2-6CEC-4C3F-B780-6076FBA76E1D}" srcOrd="0" destOrd="0" presId="urn:microsoft.com/office/officeart/2005/8/layout/hList9"/>
    <dgm:cxn modelId="{7E850539-1A49-4C69-B16A-8C3864CBB77A}" type="presParOf" srcId="{4C304AE2-A6B0-40E0-9D16-AF65460FFDB6}" destId="{01918BA0-78C3-4018-9396-403A8228E6F9}" srcOrd="1" destOrd="0" presId="urn:microsoft.com/office/officeart/2005/8/layout/hList9"/>
    <dgm:cxn modelId="{3D06FE8B-BFE4-4906-A8C5-2B494C3044DB}" type="presParOf" srcId="{8E0935BB-947E-4344-8428-C99CB668FCEF}" destId="{F62E9C96-D16B-4FAF-AE5E-D81C71520CDA}" srcOrd="12" destOrd="0" presId="urn:microsoft.com/office/officeart/2005/8/layout/hList9"/>
    <dgm:cxn modelId="{783B6D4E-18E7-4A39-B4A5-6682CBA93CB1}" type="presParOf" srcId="{8E0935BB-947E-4344-8428-C99CB668FCEF}" destId="{DBF75B8A-E371-4F20-87EB-2930B5F41BE3}" srcOrd="13" destOrd="0" presId="urn:microsoft.com/office/officeart/2005/8/layout/hList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6382B5-54A0-46F4-AF4B-44A4CD6E8CAA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F2C43DC-C279-44FE-B460-F3CD3BD4AAD9}">
      <dgm:prSet phldrT="[Texte]" custT="1"/>
      <dgm:spPr/>
      <dgm:t>
        <a:bodyPr/>
        <a:lstStyle/>
        <a:p>
          <a:r>
            <a:rPr lang="en-US" sz="1400" b="1" noProof="0" dirty="0" smtClean="0"/>
            <a:t>Nature du </a:t>
          </a:r>
          <a:r>
            <a:rPr lang="fr-FR" sz="1400" b="1" noProof="0" dirty="0" smtClean="0"/>
            <a:t>problème</a:t>
          </a:r>
          <a:endParaRPr lang="fr-FR" sz="1400" b="1" noProof="0" dirty="0"/>
        </a:p>
      </dgm:t>
    </dgm:pt>
    <dgm:pt modelId="{9EB65C95-DE96-4EF6-A11F-9A31B36855FD}" type="parTrans" cxnId="{988399C0-BFC7-410E-BB1D-50D5A375DEAD}">
      <dgm:prSet/>
      <dgm:spPr/>
      <dgm:t>
        <a:bodyPr/>
        <a:lstStyle/>
        <a:p>
          <a:endParaRPr lang="fr-FR"/>
        </a:p>
      </dgm:t>
    </dgm:pt>
    <dgm:pt modelId="{C3892C92-3FF7-46A0-8465-25F6C0935095}" type="sibTrans" cxnId="{988399C0-BFC7-410E-BB1D-50D5A375DEAD}">
      <dgm:prSet/>
      <dgm:spPr/>
      <dgm:t>
        <a:bodyPr/>
        <a:lstStyle/>
        <a:p>
          <a:endParaRPr lang="fr-FR"/>
        </a:p>
      </dgm:t>
    </dgm:pt>
    <dgm:pt modelId="{C85F0C6C-A26D-4023-9103-9019C690613F}">
      <dgm:prSet phldrT="[Texte]" custT="1"/>
      <dgm:spPr/>
      <dgm:t>
        <a:bodyPr/>
        <a:lstStyle/>
        <a:p>
          <a:pPr algn="ctr"/>
          <a:r>
            <a:rPr lang="fr-FR" sz="1900" noProof="0" dirty="0" smtClean="0"/>
            <a:t>Problème</a:t>
          </a:r>
          <a:r>
            <a:rPr lang="en-US" sz="1900" noProof="0" dirty="0" smtClean="0"/>
            <a:t> </a:t>
          </a:r>
          <a:r>
            <a:rPr lang="fr-FR" sz="1900" noProof="0" dirty="0" smtClean="0"/>
            <a:t>statique</a:t>
          </a:r>
          <a:endParaRPr lang="fr-FR" sz="1900" noProof="0" dirty="0"/>
        </a:p>
      </dgm:t>
    </dgm:pt>
    <dgm:pt modelId="{019B53C4-633B-4042-8749-F4CAD669142E}" type="parTrans" cxnId="{84095816-A1E7-426E-9E57-5A3A8C8EBA0B}">
      <dgm:prSet/>
      <dgm:spPr/>
      <dgm:t>
        <a:bodyPr/>
        <a:lstStyle/>
        <a:p>
          <a:endParaRPr lang="fr-FR"/>
        </a:p>
      </dgm:t>
    </dgm:pt>
    <dgm:pt modelId="{FD1BA1C4-5262-4822-A5E5-CEC7FA2E6684}" type="sibTrans" cxnId="{84095816-A1E7-426E-9E57-5A3A8C8EBA0B}">
      <dgm:prSet/>
      <dgm:spPr/>
      <dgm:t>
        <a:bodyPr/>
        <a:lstStyle/>
        <a:p>
          <a:endParaRPr lang="fr-FR"/>
        </a:p>
      </dgm:t>
    </dgm:pt>
    <dgm:pt modelId="{81BAEED8-459A-465E-AA16-72410996F039}">
      <dgm:prSet phldrT="[Texte]" custT="1"/>
      <dgm:spPr/>
      <dgm:t>
        <a:bodyPr/>
        <a:lstStyle/>
        <a:p>
          <a:pPr algn="ctr"/>
          <a:r>
            <a:rPr lang="fr-FR" sz="1900" noProof="0" dirty="0" smtClean="0"/>
            <a:t>Problème dynamique</a:t>
          </a:r>
          <a:endParaRPr lang="fr-FR" sz="1900" noProof="0" dirty="0"/>
        </a:p>
      </dgm:t>
    </dgm:pt>
    <dgm:pt modelId="{B5126F9F-C17F-429D-BE12-33C807D3A55E}" type="parTrans" cxnId="{48924EF2-B61E-4FDF-AAB0-B6537EEC9422}">
      <dgm:prSet/>
      <dgm:spPr/>
      <dgm:t>
        <a:bodyPr/>
        <a:lstStyle/>
        <a:p>
          <a:endParaRPr lang="fr-FR"/>
        </a:p>
      </dgm:t>
    </dgm:pt>
    <dgm:pt modelId="{B037D410-2FB2-455C-B424-4969E6825855}" type="sibTrans" cxnId="{48924EF2-B61E-4FDF-AAB0-B6537EEC9422}">
      <dgm:prSet/>
      <dgm:spPr/>
      <dgm:t>
        <a:bodyPr/>
        <a:lstStyle/>
        <a:p>
          <a:endParaRPr lang="fr-FR"/>
        </a:p>
      </dgm:t>
    </dgm:pt>
    <dgm:pt modelId="{9F45E42D-D04D-4A21-BA11-4693FC3E6257}">
      <dgm:prSet phldrT="[Texte]" custT="1"/>
      <dgm:spPr/>
      <dgm:t>
        <a:bodyPr/>
        <a:lstStyle/>
        <a:p>
          <a:pPr algn="ctr"/>
          <a:r>
            <a:rPr lang="fr-FR" sz="1400" b="1" noProof="0" dirty="0" smtClean="0"/>
            <a:t>Nombre des étages</a:t>
          </a:r>
          <a:endParaRPr lang="fr-FR" sz="1400" b="1" noProof="0" dirty="0"/>
        </a:p>
      </dgm:t>
    </dgm:pt>
    <dgm:pt modelId="{BA6B75AC-DFF1-4FEA-A335-1D212C6819D9}" type="parTrans" cxnId="{83EBFAE8-F346-4813-BEA9-218E3782C355}">
      <dgm:prSet/>
      <dgm:spPr/>
      <dgm:t>
        <a:bodyPr/>
        <a:lstStyle/>
        <a:p>
          <a:endParaRPr lang="fr-FR"/>
        </a:p>
      </dgm:t>
    </dgm:pt>
    <dgm:pt modelId="{F4F8CA2A-7864-4175-AC01-5491ACD8AE02}" type="sibTrans" cxnId="{83EBFAE8-F346-4813-BEA9-218E3782C355}">
      <dgm:prSet/>
      <dgm:spPr/>
      <dgm:t>
        <a:bodyPr/>
        <a:lstStyle/>
        <a:p>
          <a:endParaRPr lang="fr-FR"/>
        </a:p>
      </dgm:t>
    </dgm:pt>
    <dgm:pt modelId="{92C49DF5-5688-463E-88CB-789F12EDE8D4}">
      <dgm:prSet phldrT="[Texte]" custT="1"/>
      <dgm:spPr/>
      <dgm:t>
        <a:bodyPr/>
        <a:lstStyle/>
        <a:p>
          <a:pPr algn="ctr"/>
          <a:r>
            <a:rPr lang="fr-FR" sz="1900" noProof="0" dirty="0" smtClean="0"/>
            <a:t>Un seul étage</a:t>
          </a:r>
          <a:endParaRPr lang="fr-FR" sz="1900" noProof="0" dirty="0"/>
        </a:p>
      </dgm:t>
    </dgm:pt>
    <dgm:pt modelId="{BED52E2A-A2DD-4BAA-9668-7C47F904302D}" type="parTrans" cxnId="{D7759140-71D2-46CA-8EB2-8D28BA01860C}">
      <dgm:prSet/>
      <dgm:spPr/>
      <dgm:t>
        <a:bodyPr/>
        <a:lstStyle/>
        <a:p>
          <a:endParaRPr lang="fr-FR"/>
        </a:p>
      </dgm:t>
    </dgm:pt>
    <dgm:pt modelId="{D1D94452-4D4E-4105-ADEB-0912532CDD24}" type="sibTrans" cxnId="{D7759140-71D2-46CA-8EB2-8D28BA01860C}">
      <dgm:prSet/>
      <dgm:spPr/>
      <dgm:t>
        <a:bodyPr/>
        <a:lstStyle/>
        <a:p>
          <a:endParaRPr lang="fr-FR"/>
        </a:p>
      </dgm:t>
    </dgm:pt>
    <dgm:pt modelId="{E3E227C2-6CBD-4391-BD3E-715E0C426A5A}">
      <dgm:prSet phldrT="[Texte]" custT="1"/>
      <dgm:spPr/>
      <dgm:t>
        <a:bodyPr/>
        <a:lstStyle/>
        <a:p>
          <a:pPr algn="ctr"/>
          <a:r>
            <a:rPr lang="fr-FR" sz="1900" noProof="0" dirty="0" smtClean="0"/>
            <a:t>Plusieurs étages</a:t>
          </a:r>
          <a:endParaRPr lang="fr-FR" sz="1900" noProof="0" dirty="0"/>
        </a:p>
      </dgm:t>
    </dgm:pt>
    <dgm:pt modelId="{FAE12F4A-055D-461B-86ED-F7A58CDC180A}" type="parTrans" cxnId="{B8AAEFF5-7542-43C7-B5AB-82D6F85A6798}">
      <dgm:prSet/>
      <dgm:spPr/>
      <dgm:t>
        <a:bodyPr/>
        <a:lstStyle/>
        <a:p>
          <a:endParaRPr lang="fr-FR"/>
        </a:p>
      </dgm:t>
    </dgm:pt>
    <dgm:pt modelId="{8B43B8B1-3830-4B35-9241-B0F864DC6255}" type="sibTrans" cxnId="{B8AAEFF5-7542-43C7-B5AB-82D6F85A6798}">
      <dgm:prSet/>
      <dgm:spPr/>
      <dgm:t>
        <a:bodyPr/>
        <a:lstStyle/>
        <a:p>
          <a:endParaRPr lang="fr-FR"/>
        </a:p>
      </dgm:t>
    </dgm:pt>
    <dgm:pt modelId="{C1EF84C7-2D21-4F89-9B2A-BA90F23757FF}" type="pres">
      <dgm:prSet presAssocID="{C66382B5-54A0-46F4-AF4B-44A4CD6E8CA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224DF9FD-FCF7-422C-B15E-0BACF39D4F14}" type="pres">
      <dgm:prSet presAssocID="{3F2C43DC-C279-44FE-B460-F3CD3BD4AAD9}" presName="posSpace" presStyleCnt="0"/>
      <dgm:spPr/>
    </dgm:pt>
    <dgm:pt modelId="{A5E6CE7D-981A-4F11-A9E2-2EEA9E0A1AF8}" type="pres">
      <dgm:prSet presAssocID="{3F2C43DC-C279-44FE-B460-F3CD3BD4AAD9}" presName="vertFlow" presStyleCnt="0"/>
      <dgm:spPr/>
    </dgm:pt>
    <dgm:pt modelId="{F2C1CDDF-74A3-4560-989D-AF06C61CABA5}" type="pres">
      <dgm:prSet presAssocID="{3F2C43DC-C279-44FE-B460-F3CD3BD4AAD9}" presName="topSpace" presStyleCnt="0"/>
      <dgm:spPr/>
    </dgm:pt>
    <dgm:pt modelId="{6A3DA2EE-8C21-4618-B9BE-2FBF7E653CC6}" type="pres">
      <dgm:prSet presAssocID="{3F2C43DC-C279-44FE-B460-F3CD3BD4AAD9}" presName="firstComp" presStyleCnt="0"/>
      <dgm:spPr/>
    </dgm:pt>
    <dgm:pt modelId="{C8CF8189-3343-49D9-BF85-2DFBCCDCEE10}" type="pres">
      <dgm:prSet presAssocID="{3F2C43DC-C279-44FE-B460-F3CD3BD4AAD9}" presName="firstChild" presStyleLbl="bgAccFollowNode1" presStyleIdx="0" presStyleCnt="4"/>
      <dgm:spPr/>
      <dgm:t>
        <a:bodyPr/>
        <a:lstStyle/>
        <a:p>
          <a:endParaRPr lang="fr-FR"/>
        </a:p>
      </dgm:t>
    </dgm:pt>
    <dgm:pt modelId="{282067A4-9932-4671-8833-BBF4C236711C}" type="pres">
      <dgm:prSet presAssocID="{3F2C43DC-C279-44FE-B460-F3CD3BD4AAD9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A26019-F67B-48EC-A442-DD4ADFF754DA}" type="pres">
      <dgm:prSet presAssocID="{81BAEED8-459A-465E-AA16-72410996F039}" presName="comp" presStyleCnt="0"/>
      <dgm:spPr/>
    </dgm:pt>
    <dgm:pt modelId="{BAE477AD-ABD2-4BE1-BD92-9C9128DA2B85}" type="pres">
      <dgm:prSet presAssocID="{81BAEED8-459A-465E-AA16-72410996F039}" presName="child" presStyleLbl="bgAccFollowNode1" presStyleIdx="1" presStyleCnt="4"/>
      <dgm:spPr/>
      <dgm:t>
        <a:bodyPr/>
        <a:lstStyle/>
        <a:p>
          <a:endParaRPr lang="fr-FR"/>
        </a:p>
      </dgm:t>
    </dgm:pt>
    <dgm:pt modelId="{E889C2BB-C35C-494A-B634-86E0958D7B00}" type="pres">
      <dgm:prSet presAssocID="{81BAEED8-459A-465E-AA16-72410996F039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8A00D5-8CEE-456E-809A-57047A7180D0}" type="pres">
      <dgm:prSet presAssocID="{3F2C43DC-C279-44FE-B460-F3CD3BD4AAD9}" presName="negSpace" presStyleCnt="0"/>
      <dgm:spPr/>
    </dgm:pt>
    <dgm:pt modelId="{AB44A7C7-600B-4565-8467-2BF03285A605}" type="pres">
      <dgm:prSet presAssocID="{3F2C43DC-C279-44FE-B460-F3CD3BD4AAD9}" presName="circle" presStyleLbl="node1" presStyleIdx="0" presStyleCnt="2"/>
      <dgm:spPr/>
      <dgm:t>
        <a:bodyPr/>
        <a:lstStyle/>
        <a:p>
          <a:endParaRPr lang="fr-FR"/>
        </a:p>
      </dgm:t>
    </dgm:pt>
    <dgm:pt modelId="{4E82916E-08A8-4D79-B2C4-7BE8F715CD1F}" type="pres">
      <dgm:prSet presAssocID="{C3892C92-3FF7-46A0-8465-25F6C0935095}" presName="transSpace" presStyleCnt="0"/>
      <dgm:spPr/>
    </dgm:pt>
    <dgm:pt modelId="{2F3D0AF9-0E53-4DE8-971B-61B3B496B963}" type="pres">
      <dgm:prSet presAssocID="{9F45E42D-D04D-4A21-BA11-4693FC3E6257}" presName="posSpace" presStyleCnt="0"/>
      <dgm:spPr/>
    </dgm:pt>
    <dgm:pt modelId="{8EF7CF2C-0970-4BD0-98E8-59C90A230DC2}" type="pres">
      <dgm:prSet presAssocID="{9F45E42D-D04D-4A21-BA11-4693FC3E6257}" presName="vertFlow" presStyleCnt="0"/>
      <dgm:spPr/>
    </dgm:pt>
    <dgm:pt modelId="{229EAE75-FB58-4DB6-BDF6-F7D6B7A78E2C}" type="pres">
      <dgm:prSet presAssocID="{9F45E42D-D04D-4A21-BA11-4693FC3E6257}" presName="topSpace" presStyleCnt="0"/>
      <dgm:spPr/>
    </dgm:pt>
    <dgm:pt modelId="{75780E4A-3498-4EF7-8A3F-DD8BB0D6EE9A}" type="pres">
      <dgm:prSet presAssocID="{9F45E42D-D04D-4A21-BA11-4693FC3E6257}" presName="firstComp" presStyleCnt="0"/>
      <dgm:spPr/>
    </dgm:pt>
    <dgm:pt modelId="{462C6024-EF3C-4793-B650-FC07E60BA557}" type="pres">
      <dgm:prSet presAssocID="{9F45E42D-D04D-4A21-BA11-4693FC3E6257}" presName="firstChild" presStyleLbl="bgAccFollowNode1" presStyleIdx="2" presStyleCnt="4"/>
      <dgm:spPr/>
      <dgm:t>
        <a:bodyPr/>
        <a:lstStyle/>
        <a:p>
          <a:endParaRPr lang="fr-FR"/>
        </a:p>
      </dgm:t>
    </dgm:pt>
    <dgm:pt modelId="{2D5D2EA6-12EE-4472-A981-A95E92C50106}" type="pres">
      <dgm:prSet presAssocID="{9F45E42D-D04D-4A21-BA11-4693FC3E6257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1876C9-766D-4732-9CC9-94E134CA5416}" type="pres">
      <dgm:prSet presAssocID="{E3E227C2-6CBD-4391-BD3E-715E0C426A5A}" presName="comp" presStyleCnt="0"/>
      <dgm:spPr/>
    </dgm:pt>
    <dgm:pt modelId="{8CD6D653-9B59-47FC-864D-64635D7DAEB5}" type="pres">
      <dgm:prSet presAssocID="{E3E227C2-6CBD-4391-BD3E-715E0C426A5A}" presName="child" presStyleLbl="bgAccFollowNode1" presStyleIdx="3" presStyleCnt="4"/>
      <dgm:spPr/>
      <dgm:t>
        <a:bodyPr/>
        <a:lstStyle/>
        <a:p>
          <a:endParaRPr lang="fr-FR"/>
        </a:p>
      </dgm:t>
    </dgm:pt>
    <dgm:pt modelId="{57F3B2A2-B647-49BC-AE56-06F790B5848A}" type="pres">
      <dgm:prSet presAssocID="{E3E227C2-6CBD-4391-BD3E-715E0C426A5A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778EC8-8A20-4710-B4E5-1F5F6620DD25}" type="pres">
      <dgm:prSet presAssocID="{9F45E42D-D04D-4A21-BA11-4693FC3E6257}" presName="negSpace" presStyleCnt="0"/>
      <dgm:spPr/>
    </dgm:pt>
    <dgm:pt modelId="{BFC3006F-BF80-45A3-9D47-40E79BD1F96D}" type="pres">
      <dgm:prSet presAssocID="{9F45E42D-D04D-4A21-BA11-4693FC3E6257}" presName="circle" presStyleLbl="node1" presStyleIdx="1" presStyleCnt="2"/>
      <dgm:spPr/>
      <dgm:t>
        <a:bodyPr/>
        <a:lstStyle/>
        <a:p>
          <a:endParaRPr lang="fr-FR"/>
        </a:p>
      </dgm:t>
    </dgm:pt>
  </dgm:ptLst>
  <dgm:cxnLst>
    <dgm:cxn modelId="{B8AAEFF5-7542-43C7-B5AB-82D6F85A6798}" srcId="{9F45E42D-D04D-4A21-BA11-4693FC3E6257}" destId="{E3E227C2-6CBD-4391-BD3E-715E0C426A5A}" srcOrd="1" destOrd="0" parTransId="{FAE12F4A-055D-461B-86ED-F7A58CDC180A}" sibTransId="{8B43B8B1-3830-4B35-9241-B0F864DC6255}"/>
    <dgm:cxn modelId="{48924EF2-B61E-4FDF-AAB0-B6537EEC9422}" srcId="{3F2C43DC-C279-44FE-B460-F3CD3BD4AAD9}" destId="{81BAEED8-459A-465E-AA16-72410996F039}" srcOrd="1" destOrd="0" parTransId="{B5126F9F-C17F-429D-BE12-33C807D3A55E}" sibTransId="{B037D410-2FB2-455C-B424-4969E6825855}"/>
    <dgm:cxn modelId="{988399C0-BFC7-410E-BB1D-50D5A375DEAD}" srcId="{C66382B5-54A0-46F4-AF4B-44A4CD6E8CAA}" destId="{3F2C43DC-C279-44FE-B460-F3CD3BD4AAD9}" srcOrd="0" destOrd="0" parTransId="{9EB65C95-DE96-4EF6-A11F-9A31B36855FD}" sibTransId="{C3892C92-3FF7-46A0-8465-25F6C0935095}"/>
    <dgm:cxn modelId="{83EBFAE8-F346-4813-BEA9-218E3782C355}" srcId="{C66382B5-54A0-46F4-AF4B-44A4CD6E8CAA}" destId="{9F45E42D-D04D-4A21-BA11-4693FC3E6257}" srcOrd="1" destOrd="0" parTransId="{BA6B75AC-DFF1-4FEA-A335-1D212C6819D9}" sibTransId="{F4F8CA2A-7864-4175-AC01-5491ACD8AE02}"/>
    <dgm:cxn modelId="{F875054B-96FC-459E-8C84-5BA08F454129}" type="presOf" srcId="{92C49DF5-5688-463E-88CB-789F12EDE8D4}" destId="{462C6024-EF3C-4793-B650-FC07E60BA557}" srcOrd="0" destOrd="0" presId="urn:microsoft.com/office/officeart/2005/8/layout/hList9"/>
    <dgm:cxn modelId="{D0A25149-3489-40E4-8F8B-7C3D79B8FAB1}" type="presOf" srcId="{C85F0C6C-A26D-4023-9103-9019C690613F}" destId="{282067A4-9932-4671-8833-BBF4C236711C}" srcOrd="1" destOrd="0" presId="urn:microsoft.com/office/officeart/2005/8/layout/hList9"/>
    <dgm:cxn modelId="{3CFBE880-B5BA-4BDF-A49E-B2F54830B28D}" type="presOf" srcId="{E3E227C2-6CBD-4391-BD3E-715E0C426A5A}" destId="{8CD6D653-9B59-47FC-864D-64635D7DAEB5}" srcOrd="0" destOrd="0" presId="urn:microsoft.com/office/officeart/2005/8/layout/hList9"/>
    <dgm:cxn modelId="{FEEA6ACE-F2A2-4FE1-AC68-103536C74704}" type="presOf" srcId="{E3E227C2-6CBD-4391-BD3E-715E0C426A5A}" destId="{57F3B2A2-B647-49BC-AE56-06F790B5848A}" srcOrd="1" destOrd="0" presId="urn:microsoft.com/office/officeart/2005/8/layout/hList9"/>
    <dgm:cxn modelId="{D7759140-71D2-46CA-8EB2-8D28BA01860C}" srcId="{9F45E42D-D04D-4A21-BA11-4693FC3E6257}" destId="{92C49DF5-5688-463E-88CB-789F12EDE8D4}" srcOrd="0" destOrd="0" parTransId="{BED52E2A-A2DD-4BAA-9668-7C47F904302D}" sibTransId="{D1D94452-4D4E-4105-ADEB-0912532CDD24}"/>
    <dgm:cxn modelId="{BEECAF8B-E0D1-4157-BE79-D53FB039A454}" type="presOf" srcId="{C66382B5-54A0-46F4-AF4B-44A4CD6E8CAA}" destId="{C1EF84C7-2D21-4F89-9B2A-BA90F23757FF}" srcOrd="0" destOrd="0" presId="urn:microsoft.com/office/officeart/2005/8/layout/hList9"/>
    <dgm:cxn modelId="{84095816-A1E7-426E-9E57-5A3A8C8EBA0B}" srcId="{3F2C43DC-C279-44FE-B460-F3CD3BD4AAD9}" destId="{C85F0C6C-A26D-4023-9103-9019C690613F}" srcOrd="0" destOrd="0" parTransId="{019B53C4-633B-4042-8749-F4CAD669142E}" sibTransId="{FD1BA1C4-5262-4822-A5E5-CEC7FA2E6684}"/>
    <dgm:cxn modelId="{3BFB6AE4-7586-48F6-9733-A2E98B90A26B}" type="presOf" srcId="{81BAEED8-459A-465E-AA16-72410996F039}" destId="{BAE477AD-ABD2-4BE1-BD92-9C9128DA2B85}" srcOrd="0" destOrd="0" presId="urn:microsoft.com/office/officeart/2005/8/layout/hList9"/>
    <dgm:cxn modelId="{BBDC0A6E-406A-454B-9D8D-FB0D9B07B8EA}" type="presOf" srcId="{9F45E42D-D04D-4A21-BA11-4693FC3E6257}" destId="{BFC3006F-BF80-45A3-9D47-40E79BD1F96D}" srcOrd="0" destOrd="0" presId="urn:microsoft.com/office/officeart/2005/8/layout/hList9"/>
    <dgm:cxn modelId="{87255819-B77C-4DD3-8E55-EDB0D30BA80A}" type="presOf" srcId="{81BAEED8-459A-465E-AA16-72410996F039}" destId="{E889C2BB-C35C-494A-B634-86E0958D7B00}" srcOrd="1" destOrd="0" presId="urn:microsoft.com/office/officeart/2005/8/layout/hList9"/>
    <dgm:cxn modelId="{C32EDDDC-31FE-4075-8B47-8B9AC1B718F1}" type="presOf" srcId="{92C49DF5-5688-463E-88CB-789F12EDE8D4}" destId="{2D5D2EA6-12EE-4472-A981-A95E92C50106}" srcOrd="1" destOrd="0" presId="urn:microsoft.com/office/officeart/2005/8/layout/hList9"/>
    <dgm:cxn modelId="{6B0ECF2F-65F7-42FF-BA98-31966E7F7F1D}" type="presOf" srcId="{C85F0C6C-A26D-4023-9103-9019C690613F}" destId="{C8CF8189-3343-49D9-BF85-2DFBCCDCEE10}" srcOrd="0" destOrd="0" presId="urn:microsoft.com/office/officeart/2005/8/layout/hList9"/>
    <dgm:cxn modelId="{FDA8CD26-49C5-4392-BE66-660591E6EBC5}" type="presOf" srcId="{3F2C43DC-C279-44FE-B460-F3CD3BD4AAD9}" destId="{AB44A7C7-600B-4565-8467-2BF03285A605}" srcOrd="0" destOrd="0" presId="urn:microsoft.com/office/officeart/2005/8/layout/hList9"/>
    <dgm:cxn modelId="{BAA40D8E-649C-4B15-9C15-A0FDD9698964}" type="presParOf" srcId="{C1EF84C7-2D21-4F89-9B2A-BA90F23757FF}" destId="{224DF9FD-FCF7-422C-B15E-0BACF39D4F14}" srcOrd="0" destOrd="0" presId="urn:microsoft.com/office/officeart/2005/8/layout/hList9"/>
    <dgm:cxn modelId="{5CDE20C6-A181-4AB4-ABA8-68633E810370}" type="presParOf" srcId="{C1EF84C7-2D21-4F89-9B2A-BA90F23757FF}" destId="{A5E6CE7D-981A-4F11-A9E2-2EEA9E0A1AF8}" srcOrd="1" destOrd="0" presId="urn:microsoft.com/office/officeart/2005/8/layout/hList9"/>
    <dgm:cxn modelId="{8FEA0984-949A-4E36-9B4F-73F24FFCD6A4}" type="presParOf" srcId="{A5E6CE7D-981A-4F11-A9E2-2EEA9E0A1AF8}" destId="{F2C1CDDF-74A3-4560-989D-AF06C61CABA5}" srcOrd="0" destOrd="0" presId="urn:microsoft.com/office/officeart/2005/8/layout/hList9"/>
    <dgm:cxn modelId="{15BD9EDB-F2C8-44B1-A6DD-37EEEB531BF9}" type="presParOf" srcId="{A5E6CE7D-981A-4F11-A9E2-2EEA9E0A1AF8}" destId="{6A3DA2EE-8C21-4618-B9BE-2FBF7E653CC6}" srcOrd="1" destOrd="0" presId="urn:microsoft.com/office/officeart/2005/8/layout/hList9"/>
    <dgm:cxn modelId="{11682C83-0DD5-4FEA-AFC9-0C16B112B5CF}" type="presParOf" srcId="{6A3DA2EE-8C21-4618-B9BE-2FBF7E653CC6}" destId="{C8CF8189-3343-49D9-BF85-2DFBCCDCEE10}" srcOrd="0" destOrd="0" presId="urn:microsoft.com/office/officeart/2005/8/layout/hList9"/>
    <dgm:cxn modelId="{554CCC3F-6993-4839-A2EF-C9185B1F3003}" type="presParOf" srcId="{6A3DA2EE-8C21-4618-B9BE-2FBF7E653CC6}" destId="{282067A4-9932-4671-8833-BBF4C236711C}" srcOrd="1" destOrd="0" presId="urn:microsoft.com/office/officeart/2005/8/layout/hList9"/>
    <dgm:cxn modelId="{0681DA62-9DF1-4A3F-923A-18B810C27977}" type="presParOf" srcId="{A5E6CE7D-981A-4F11-A9E2-2EEA9E0A1AF8}" destId="{84A26019-F67B-48EC-A442-DD4ADFF754DA}" srcOrd="2" destOrd="0" presId="urn:microsoft.com/office/officeart/2005/8/layout/hList9"/>
    <dgm:cxn modelId="{8B922965-AC33-49DD-93E0-A546A3DEBF33}" type="presParOf" srcId="{84A26019-F67B-48EC-A442-DD4ADFF754DA}" destId="{BAE477AD-ABD2-4BE1-BD92-9C9128DA2B85}" srcOrd="0" destOrd="0" presId="urn:microsoft.com/office/officeart/2005/8/layout/hList9"/>
    <dgm:cxn modelId="{C57479A1-CD0D-462F-95FD-F71E83448024}" type="presParOf" srcId="{84A26019-F67B-48EC-A442-DD4ADFF754DA}" destId="{E889C2BB-C35C-494A-B634-86E0958D7B00}" srcOrd="1" destOrd="0" presId="urn:microsoft.com/office/officeart/2005/8/layout/hList9"/>
    <dgm:cxn modelId="{41919C5E-C817-49C7-A341-E8ACC44D0653}" type="presParOf" srcId="{C1EF84C7-2D21-4F89-9B2A-BA90F23757FF}" destId="{4A8A00D5-8CEE-456E-809A-57047A7180D0}" srcOrd="2" destOrd="0" presId="urn:microsoft.com/office/officeart/2005/8/layout/hList9"/>
    <dgm:cxn modelId="{73681E0D-3755-44FD-B70F-05A13336B1C2}" type="presParOf" srcId="{C1EF84C7-2D21-4F89-9B2A-BA90F23757FF}" destId="{AB44A7C7-600B-4565-8467-2BF03285A605}" srcOrd="3" destOrd="0" presId="urn:microsoft.com/office/officeart/2005/8/layout/hList9"/>
    <dgm:cxn modelId="{3AB200E1-9DDB-4181-B55D-908B1DDB8CB2}" type="presParOf" srcId="{C1EF84C7-2D21-4F89-9B2A-BA90F23757FF}" destId="{4E82916E-08A8-4D79-B2C4-7BE8F715CD1F}" srcOrd="4" destOrd="0" presId="urn:microsoft.com/office/officeart/2005/8/layout/hList9"/>
    <dgm:cxn modelId="{59E35EBF-AD52-490B-9C3E-0EC7F8DAB2EB}" type="presParOf" srcId="{C1EF84C7-2D21-4F89-9B2A-BA90F23757FF}" destId="{2F3D0AF9-0E53-4DE8-971B-61B3B496B963}" srcOrd="5" destOrd="0" presId="urn:microsoft.com/office/officeart/2005/8/layout/hList9"/>
    <dgm:cxn modelId="{942632E2-8FED-46F3-A35F-5848414B275F}" type="presParOf" srcId="{C1EF84C7-2D21-4F89-9B2A-BA90F23757FF}" destId="{8EF7CF2C-0970-4BD0-98E8-59C90A230DC2}" srcOrd="6" destOrd="0" presId="urn:microsoft.com/office/officeart/2005/8/layout/hList9"/>
    <dgm:cxn modelId="{E490A9A7-571C-4669-B82F-E13687C8CE78}" type="presParOf" srcId="{8EF7CF2C-0970-4BD0-98E8-59C90A230DC2}" destId="{229EAE75-FB58-4DB6-BDF6-F7D6B7A78E2C}" srcOrd="0" destOrd="0" presId="urn:microsoft.com/office/officeart/2005/8/layout/hList9"/>
    <dgm:cxn modelId="{817A7F46-8418-4120-8070-683D6249D314}" type="presParOf" srcId="{8EF7CF2C-0970-4BD0-98E8-59C90A230DC2}" destId="{75780E4A-3498-4EF7-8A3F-DD8BB0D6EE9A}" srcOrd="1" destOrd="0" presId="urn:microsoft.com/office/officeart/2005/8/layout/hList9"/>
    <dgm:cxn modelId="{E9196855-B859-494A-8B9D-0B48ECBAFDA9}" type="presParOf" srcId="{75780E4A-3498-4EF7-8A3F-DD8BB0D6EE9A}" destId="{462C6024-EF3C-4793-B650-FC07E60BA557}" srcOrd="0" destOrd="0" presId="urn:microsoft.com/office/officeart/2005/8/layout/hList9"/>
    <dgm:cxn modelId="{6B9BFAE4-FFAF-456E-8916-A4F8822C0704}" type="presParOf" srcId="{75780E4A-3498-4EF7-8A3F-DD8BB0D6EE9A}" destId="{2D5D2EA6-12EE-4472-A981-A95E92C50106}" srcOrd="1" destOrd="0" presId="urn:microsoft.com/office/officeart/2005/8/layout/hList9"/>
    <dgm:cxn modelId="{A9024E7E-6796-4477-A7A9-CAF12D7D650C}" type="presParOf" srcId="{8EF7CF2C-0970-4BD0-98E8-59C90A230DC2}" destId="{FB1876C9-766D-4732-9CC9-94E134CA5416}" srcOrd="2" destOrd="0" presId="urn:microsoft.com/office/officeart/2005/8/layout/hList9"/>
    <dgm:cxn modelId="{DAC809F7-620A-4472-AA8E-5C76BC7A3225}" type="presParOf" srcId="{FB1876C9-766D-4732-9CC9-94E134CA5416}" destId="{8CD6D653-9B59-47FC-864D-64635D7DAEB5}" srcOrd="0" destOrd="0" presId="urn:microsoft.com/office/officeart/2005/8/layout/hList9"/>
    <dgm:cxn modelId="{CE76A5E6-F17A-4914-A780-367445C350DE}" type="presParOf" srcId="{FB1876C9-766D-4732-9CC9-94E134CA5416}" destId="{57F3B2A2-B647-49BC-AE56-06F790B5848A}" srcOrd="1" destOrd="0" presId="urn:microsoft.com/office/officeart/2005/8/layout/hList9"/>
    <dgm:cxn modelId="{E2C66D56-1107-4030-A27F-D8EAA5ACD3F6}" type="presParOf" srcId="{C1EF84C7-2D21-4F89-9B2A-BA90F23757FF}" destId="{EF778EC8-8A20-4710-B4E5-1F5F6620DD25}" srcOrd="7" destOrd="0" presId="urn:microsoft.com/office/officeart/2005/8/layout/hList9"/>
    <dgm:cxn modelId="{DE6122AF-297B-42C0-9B38-395CF27EC43A}" type="presParOf" srcId="{C1EF84C7-2D21-4F89-9B2A-BA90F23757FF}" destId="{BFC3006F-BF80-45A3-9D47-40E79BD1F96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E72F48-D56D-4F59-828B-A82C45D6EDB8}" type="doc">
      <dgm:prSet loTypeId="urn:microsoft.com/office/officeart/2005/8/layout/hierarchy4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5FDBD50C-EA91-48D9-8EAF-89A4166EE939}">
      <dgm:prSet phldrT="[Texte]" custT="1"/>
      <dgm:spPr>
        <a:solidFill>
          <a:srgbClr val="008080"/>
        </a:solidFill>
      </dgm:spPr>
      <dgm:t>
        <a:bodyPr/>
        <a:lstStyle/>
        <a:p>
          <a:r>
            <a:rPr lang="fr-FR" sz="2800" b="1" noProof="0" dirty="0" smtClean="0">
              <a:solidFill>
                <a:schemeClr val="bg1"/>
              </a:solidFill>
            </a:rPr>
            <a:t>Fonction</a:t>
          </a:r>
          <a:r>
            <a:rPr lang="en-US" sz="2800" b="1" noProof="0" dirty="0" smtClean="0">
              <a:solidFill>
                <a:schemeClr val="bg1"/>
              </a:solidFill>
            </a:rPr>
            <a:t> </a:t>
          </a:r>
          <a:r>
            <a:rPr lang="fr-FR" sz="2800" b="1" noProof="0" dirty="0" smtClean="0">
              <a:solidFill>
                <a:schemeClr val="bg1"/>
              </a:solidFill>
            </a:rPr>
            <a:t>objectif</a:t>
          </a:r>
          <a:endParaRPr lang="fr-FR" sz="2800" b="1" noProof="0" dirty="0">
            <a:solidFill>
              <a:schemeClr val="bg1"/>
            </a:solidFill>
          </a:endParaRPr>
        </a:p>
      </dgm:t>
    </dgm:pt>
    <dgm:pt modelId="{B0342628-8CA3-4880-B0FA-D57741C125E8}" type="parTrans" cxnId="{6F357D09-12B7-4670-8161-0308E4F6A7B4}">
      <dgm:prSet/>
      <dgm:spPr/>
      <dgm:t>
        <a:bodyPr/>
        <a:lstStyle/>
        <a:p>
          <a:endParaRPr lang="fr-FR"/>
        </a:p>
      </dgm:t>
    </dgm:pt>
    <dgm:pt modelId="{57114074-568A-4AC9-BBCC-CB8E5C8D8361}" type="sibTrans" cxnId="{6F357D09-12B7-4670-8161-0308E4F6A7B4}">
      <dgm:prSet/>
      <dgm:spPr/>
      <dgm:t>
        <a:bodyPr/>
        <a:lstStyle/>
        <a:p>
          <a:endParaRPr lang="fr-FR"/>
        </a:p>
      </dgm:t>
    </dgm:pt>
    <dgm:pt modelId="{8325D69A-85E9-44E3-B1A2-DB97D2C16202}">
      <dgm:prSet phldrT="[Texte]" custT="1"/>
      <dgm:spPr>
        <a:solidFill>
          <a:srgbClr val="008080"/>
        </a:solidFill>
      </dgm:spPr>
      <dgm:t>
        <a:bodyPr/>
        <a:lstStyle/>
        <a:p>
          <a:r>
            <a:rPr lang="en-US" sz="2000" b="1" noProof="0" dirty="0" smtClean="0">
              <a:solidFill>
                <a:schemeClr val="bg1"/>
              </a:solidFill>
            </a:rPr>
            <a:t>Quantitative</a:t>
          </a:r>
          <a:endParaRPr lang="en-US" sz="2000" b="1" noProof="0" dirty="0">
            <a:solidFill>
              <a:schemeClr val="bg1"/>
            </a:solidFill>
          </a:endParaRPr>
        </a:p>
      </dgm:t>
    </dgm:pt>
    <dgm:pt modelId="{552C6C1C-ACF0-42D0-B5DA-70C0F83CEB6D}" type="parTrans" cxnId="{4E56FBC4-EC6B-4976-A22B-5C04B948C742}">
      <dgm:prSet/>
      <dgm:spPr/>
      <dgm:t>
        <a:bodyPr/>
        <a:lstStyle/>
        <a:p>
          <a:endParaRPr lang="fr-FR"/>
        </a:p>
      </dgm:t>
    </dgm:pt>
    <dgm:pt modelId="{7D06BFC4-1374-4B9F-929F-0462AF6A2925}" type="sibTrans" cxnId="{4E56FBC4-EC6B-4976-A22B-5C04B948C742}">
      <dgm:prSet/>
      <dgm:spPr/>
      <dgm:t>
        <a:bodyPr/>
        <a:lstStyle/>
        <a:p>
          <a:endParaRPr lang="fr-FR"/>
        </a:p>
      </dgm:t>
    </dgm:pt>
    <dgm:pt modelId="{06FAF7FB-B5B0-4C26-8B61-7A620061070D}">
      <dgm:prSet phldrT="[Texte]" custT="1"/>
      <dgm:spPr>
        <a:solidFill>
          <a:srgbClr val="008080"/>
        </a:solidFill>
      </dgm:spPr>
      <dgm:t>
        <a:bodyPr/>
        <a:lstStyle/>
        <a:p>
          <a:pPr rtl="0"/>
          <a:r>
            <a:rPr kumimoji="0" lang="en-GB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rPr>
            <a:t>Minimiser les </a:t>
          </a:r>
          <a:r>
            <a:rPr kumimoji="0" lang="fr-FR" sz="1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rPr>
            <a:t>coûts</a:t>
          </a:r>
          <a:r>
            <a:rPr kumimoji="0" lang="en-GB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rPr>
            <a:t> de transport.</a:t>
          </a:r>
          <a:endParaRPr lang="en-US" sz="1400" noProof="0" dirty="0">
            <a:solidFill>
              <a:schemeClr val="bg1"/>
            </a:solidFill>
          </a:endParaRPr>
        </a:p>
      </dgm:t>
    </dgm:pt>
    <dgm:pt modelId="{9DF12CB8-3E55-497E-B61E-00341DBB3F3F}" type="parTrans" cxnId="{D5DDFADF-BC0D-420A-987F-3E31D5E7E2BA}">
      <dgm:prSet/>
      <dgm:spPr/>
      <dgm:t>
        <a:bodyPr/>
        <a:lstStyle/>
        <a:p>
          <a:endParaRPr lang="fr-FR"/>
        </a:p>
      </dgm:t>
    </dgm:pt>
    <dgm:pt modelId="{5A6F23C2-BC37-4764-BA23-CF2EF41A04D9}" type="sibTrans" cxnId="{D5DDFADF-BC0D-420A-987F-3E31D5E7E2BA}">
      <dgm:prSet/>
      <dgm:spPr/>
      <dgm:t>
        <a:bodyPr/>
        <a:lstStyle/>
        <a:p>
          <a:endParaRPr lang="fr-FR"/>
        </a:p>
      </dgm:t>
    </dgm:pt>
    <dgm:pt modelId="{14CF77B0-9918-4890-8584-35C2AAF55898}">
      <dgm:prSet phldrT="[Texte]" custT="1"/>
      <dgm:spPr>
        <a:solidFill>
          <a:srgbClr val="008080"/>
        </a:solidFill>
      </dgm:spPr>
      <dgm:t>
        <a:bodyPr/>
        <a:lstStyle/>
        <a:p>
          <a:r>
            <a:rPr lang="en-US" sz="1800" b="1" noProof="0" dirty="0" smtClean="0">
              <a:solidFill>
                <a:schemeClr val="bg1"/>
              </a:solidFill>
            </a:rPr>
            <a:t>Qualitative</a:t>
          </a:r>
          <a:endParaRPr lang="en-US" sz="1800" b="1" noProof="0" dirty="0">
            <a:solidFill>
              <a:schemeClr val="bg1"/>
            </a:solidFill>
          </a:endParaRPr>
        </a:p>
      </dgm:t>
    </dgm:pt>
    <dgm:pt modelId="{002D242C-920D-4EA0-AC1D-4A0CF370B83F}" type="parTrans" cxnId="{E54831DA-1A66-4506-B78F-8868F396F89F}">
      <dgm:prSet/>
      <dgm:spPr/>
      <dgm:t>
        <a:bodyPr/>
        <a:lstStyle/>
        <a:p>
          <a:endParaRPr lang="fr-FR"/>
        </a:p>
      </dgm:t>
    </dgm:pt>
    <dgm:pt modelId="{D33AC0F6-000E-432A-9146-736C1D337006}" type="sibTrans" cxnId="{E54831DA-1A66-4506-B78F-8868F396F89F}">
      <dgm:prSet/>
      <dgm:spPr/>
      <dgm:t>
        <a:bodyPr/>
        <a:lstStyle/>
        <a:p>
          <a:endParaRPr lang="fr-FR"/>
        </a:p>
      </dgm:t>
    </dgm:pt>
    <dgm:pt modelId="{4E6EB9CC-B2E6-4F66-8CFD-62DB59E4B9C9}">
      <dgm:prSet phldrT="[Texte]" custT="1"/>
      <dgm:spPr>
        <a:solidFill>
          <a:srgbClr val="008080"/>
        </a:solidFill>
      </dgm:spPr>
      <dgm:t>
        <a:bodyPr/>
        <a:lstStyle/>
        <a:p>
          <a:pPr rtl="0"/>
          <a:r>
            <a:rPr kumimoji="0" lang="fr-FR" sz="1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rPr>
            <a:t>Sécurité</a:t>
          </a:r>
          <a:r>
            <a:rPr kumimoji="0" lang="en-US" sz="1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rPr>
            <a:t>, </a:t>
          </a:r>
          <a:r>
            <a:rPr kumimoji="0" lang="fr-FR" sz="1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rPr>
            <a:t>Flexibilité</a:t>
          </a:r>
          <a:endParaRPr kumimoji="0" lang="fr-FR" sz="1400" b="0" i="0" u="none" strike="noStrike" cap="none" normalizeH="0" baseline="0" noProof="0" dirty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" pitchFamily="34" charset="0"/>
            <a:cs typeface="Arial" pitchFamily="34" charset="0"/>
          </a:endParaRPr>
        </a:p>
      </dgm:t>
    </dgm:pt>
    <dgm:pt modelId="{1A51AF3F-F320-4F55-968E-318B823D5A9D}" type="parTrans" cxnId="{DAFFBB2A-C02B-4E5E-964C-ECB3DBC7275C}">
      <dgm:prSet/>
      <dgm:spPr/>
      <dgm:t>
        <a:bodyPr/>
        <a:lstStyle/>
        <a:p>
          <a:endParaRPr lang="fr-FR"/>
        </a:p>
      </dgm:t>
    </dgm:pt>
    <dgm:pt modelId="{905C8E5D-3A6E-478D-BB13-66BD1FDEA8BD}" type="sibTrans" cxnId="{DAFFBB2A-C02B-4E5E-964C-ECB3DBC7275C}">
      <dgm:prSet/>
      <dgm:spPr/>
      <dgm:t>
        <a:bodyPr/>
        <a:lstStyle/>
        <a:p>
          <a:endParaRPr lang="fr-FR"/>
        </a:p>
      </dgm:t>
    </dgm:pt>
    <dgm:pt modelId="{E948C1D2-8409-4105-9C27-7F3420967756}">
      <dgm:prSet phldrT="[Texte]" custT="1"/>
      <dgm:spPr>
        <a:solidFill>
          <a:srgbClr val="008080"/>
        </a:solidFill>
      </dgm:spPr>
      <dgm:t>
        <a:bodyPr/>
        <a:lstStyle/>
        <a:p>
          <a:pPr rtl="0"/>
          <a:r>
            <a:rPr kumimoji="0" lang="fr-FR" sz="1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rPr>
            <a:t>Maximiser l’adjacence entre les machines.</a:t>
          </a:r>
          <a:endParaRPr lang="en-US" sz="1400" noProof="0" dirty="0">
            <a:solidFill>
              <a:schemeClr val="bg1"/>
            </a:solidFill>
          </a:endParaRPr>
        </a:p>
      </dgm:t>
    </dgm:pt>
    <dgm:pt modelId="{DF0C4D55-129B-40B4-8212-37F63CAD1B57}" type="parTrans" cxnId="{0C54A471-9C38-43D0-89C2-2AEAA3E4F9C1}">
      <dgm:prSet/>
      <dgm:spPr/>
      <dgm:t>
        <a:bodyPr/>
        <a:lstStyle/>
        <a:p>
          <a:endParaRPr lang="fr-FR"/>
        </a:p>
      </dgm:t>
    </dgm:pt>
    <dgm:pt modelId="{981CC3F7-CA3E-465B-B753-B6B4A46C6A38}" type="sibTrans" cxnId="{0C54A471-9C38-43D0-89C2-2AEAA3E4F9C1}">
      <dgm:prSet/>
      <dgm:spPr/>
      <dgm:t>
        <a:bodyPr/>
        <a:lstStyle/>
        <a:p>
          <a:endParaRPr lang="fr-FR"/>
        </a:p>
      </dgm:t>
    </dgm:pt>
    <dgm:pt modelId="{8BAB0506-E70B-4FBC-8861-0A9CFC71D53A}">
      <dgm:prSet phldrT="[Texte]" custT="1"/>
      <dgm:spPr>
        <a:solidFill>
          <a:srgbClr val="008080"/>
        </a:solidFill>
      </dgm:spPr>
      <dgm:t>
        <a:bodyPr/>
        <a:lstStyle/>
        <a:p>
          <a:pPr rtl="0"/>
          <a:r>
            <a:rPr kumimoji="0" lang="fr-FR" sz="1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rPr>
            <a:t>Maximiser l’utilisation de l’espace</a:t>
          </a:r>
          <a:r>
            <a:rPr kumimoji="0" lang="en-GB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rPr>
            <a:t>.</a:t>
          </a:r>
          <a:endParaRPr lang="en-US" sz="1400" noProof="0" dirty="0">
            <a:solidFill>
              <a:schemeClr val="bg1"/>
            </a:solidFill>
          </a:endParaRPr>
        </a:p>
      </dgm:t>
    </dgm:pt>
    <dgm:pt modelId="{0599B288-6B2B-4E48-8055-B6E2822BF610}" type="parTrans" cxnId="{9BD1152C-F95F-413A-9689-2D07394652A9}">
      <dgm:prSet/>
      <dgm:spPr/>
      <dgm:t>
        <a:bodyPr/>
        <a:lstStyle/>
        <a:p>
          <a:endParaRPr lang="fr-FR"/>
        </a:p>
      </dgm:t>
    </dgm:pt>
    <dgm:pt modelId="{8AABDDEF-484F-449A-A4F1-4F9413C3B383}" type="sibTrans" cxnId="{9BD1152C-F95F-413A-9689-2D07394652A9}">
      <dgm:prSet/>
      <dgm:spPr/>
      <dgm:t>
        <a:bodyPr/>
        <a:lstStyle/>
        <a:p>
          <a:endParaRPr lang="fr-FR"/>
        </a:p>
      </dgm:t>
    </dgm:pt>
    <dgm:pt modelId="{B7E348E1-B889-466F-8284-0B8DE052530D}">
      <dgm:prSet custT="1"/>
      <dgm:spPr>
        <a:solidFill>
          <a:srgbClr val="008080"/>
        </a:solidFill>
      </dgm:spPr>
      <dgm:t>
        <a:bodyPr/>
        <a:lstStyle/>
        <a:p>
          <a:pPr rtl="0"/>
          <a:r>
            <a:rPr kumimoji="0" lang="en-GB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rPr>
            <a:t>Minimiser </a:t>
          </a:r>
          <a:r>
            <a:rPr kumimoji="0" lang="fr-FR" sz="1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rPr>
            <a:t>l’encombrement</a:t>
          </a:r>
          <a:r>
            <a:rPr kumimoji="0" lang="en-GB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rPr>
            <a:t>.</a:t>
          </a:r>
          <a:endParaRPr kumimoji="0" lang="fr-FR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" pitchFamily="34" charset="0"/>
            <a:cs typeface="Arial" pitchFamily="34" charset="0"/>
          </a:endParaRPr>
        </a:p>
      </dgm:t>
    </dgm:pt>
    <dgm:pt modelId="{2969EEFE-2567-4831-9E31-4DD7E510ECE9}" type="parTrans" cxnId="{DCF2615E-DF74-4109-BD96-C22940A01535}">
      <dgm:prSet/>
      <dgm:spPr/>
      <dgm:t>
        <a:bodyPr/>
        <a:lstStyle/>
        <a:p>
          <a:endParaRPr lang="fr-FR"/>
        </a:p>
      </dgm:t>
    </dgm:pt>
    <dgm:pt modelId="{A3BAAAA2-B06E-4D45-88B6-F82BE407D8C5}" type="sibTrans" cxnId="{DCF2615E-DF74-4109-BD96-C22940A01535}">
      <dgm:prSet/>
      <dgm:spPr/>
      <dgm:t>
        <a:bodyPr/>
        <a:lstStyle/>
        <a:p>
          <a:endParaRPr lang="fr-FR"/>
        </a:p>
      </dgm:t>
    </dgm:pt>
    <dgm:pt modelId="{46C491C9-3DAC-4F0F-B447-7EC00CA7A4A4}" type="pres">
      <dgm:prSet presAssocID="{EEE72F48-D56D-4F59-828B-A82C45D6EDB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FE60D22-9AC0-41D3-AAFD-2F888E36A83C}" type="pres">
      <dgm:prSet presAssocID="{5FDBD50C-EA91-48D9-8EAF-89A4166EE939}" presName="vertOne" presStyleCnt="0"/>
      <dgm:spPr/>
    </dgm:pt>
    <dgm:pt modelId="{B8F23EEA-5144-4522-8875-0F3D3C3DC2AF}" type="pres">
      <dgm:prSet presAssocID="{5FDBD50C-EA91-48D9-8EAF-89A4166EE939}" presName="txOne" presStyleLbl="node0" presStyleIdx="0" presStyleCnt="1" custScaleY="5085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833B4A6-B1AB-477D-8C1F-3B9EC0E0CE48}" type="pres">
      <dgm:prSet presAssocID="{5FDBD50C-EA91-48D9-8EAF-89A4166EE939}" presName="parTransOne" presStyleCnt="0"/>
      <dgm:spPr/>
    </dgm:pt>
    <dgm:pt modelId="{D2B54E3E-4FE3-4A0D-83D9-E205727B083D}" type="pres">
      <dgm:prSet presAssocID="{5FDBD50C-EA91-48D9-8EAF-89A4166EE939}" presName="horzOne" presStyleCnt="0"/>
      <dgm:spPr/>
    </dgm:pt>
    <dgm:pt modelId="{0F6E5D3A-C856-4905-A443-F64F4893F98C}" type="pres">
      <dgm:prSet presAssocID="{8325D69A-85E9-44E3-B1A2-DB97D2C16202}" presName="vertTwo" presStyleCnt="0"/>
      <dgm:spPr/>
    </dgm:pt>
    <dgm:pt modelId="{46322BBC-34C8-4D3B-B57C-5EB6B3A1B3A2}" type="pres">
      <dgm:prSet presAssocID="{8325D69A-85E9-44E3-B1A2-DB97D2C16202}" presName="txTwo" presStyleLbl="node2" presStyleIdx="0" presStyleCnt="2" custScaleY="5892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60BB237-1FBF-4BC0-8F0D-509DD9457CEE}" type="pres">
      <dgm:prSet presAssocID="{8325D69A-85E9-44E3-B1A2-DB97D2C16202}" presName="parTransTwo" presStyleCnt="0"/>
      <dgm:spPr/>
    </dgm:pt>
    <dgm:pt modelId="{ADA8A1B6-7485-4E3E-B3B9-3831E8F36829}" type="pres">
      <dgm:prSet presAssocID="{8325D69A-85E9-44E3-B1A2-DB97D2C16202}" presName="horzTwo" presStyleCnt="0"/>
      <dgm:spPr/>
    </dgm:pt>
    <dgm:pt modelId="{2916C91E-F784-4A44-BC9A-DC5813FB4DA1}" type="pres">
      <dgm:prSet presAssocID="{06FAF7FB-B5B0-4C26-8B61-7A620061070D}" presName="vertThree" presStyleCnt="0"/>
      <dgm:spPr/>
    </dgm:pt>
    <dgm:pt modelId="{B3CD787B-094E-46B2-875F-EB7AB0978E57}" type="pres">
      <dgm:prSet presAssocID="{06FAF7FB-B5B0-4C26-8B61-7A620061070D}" presName="txThree" presStyleLbl="node3" presStyleIdx="0" presStyleCnt="5" custScaleY="6311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2F5E36F-DD9A-4867-9A85-A0F544E9158D}" type="pres">
      <dgm:prSet presAssocID="{06FAF7FB-B5B0-4C26-8B61-7A620061070D}" presName="horzThree" presStyleCnt="0"/>
      <dgm:spPr/>
    </dgm:pt>
    <dgm:pt modelId="{E77B2AA6-C2C4-4C22-B522-71D87B67BA2F}" type="pres">
      <dgm:prSet presAssocID="{5A6F23C2-BC37-4764-BA23-CF2EF41A04D9}" presName="sibSpaceThree" presStyleCnt="0"/>
      <dgm:spPr/>
    </dgm:pt>
    <dgm:pt modelId="{EA4B0B05-A79C-4946-AEFF-2A3601A957CA}" type="pres">
      <dgm:prSet presAssocID="{E948C1D2-8409-4105-9C27-7F3420967756}" presName="vertThree" presStyleCnt="0"/>
      <dgm:spPr/>
    </dgm:pt>
    <dgm:pt modelId="{6F5AB390-C222-4DAD-93BD-86FC50D12811}" type="pres">
      <dgm:prSet presAssocID="{E948C1D2-8409-4105-9C27-7F3420967756}" presName="txThree" presStyleLbl="node3" presStyleIdx="1" presStyleCnt="5" custScaleY="6704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FA93E4E-620D-4E1B-8D3D-0EFDC56FA80E}" type="pres">
      <dgm:prSet presAssocID="{E948C1D2-8409-4105-9C27-7F3420967756}" presName="horzThree" presStyleCnt="0"/>
      <dgm:spPr/>
    </dgm:pt>
    <dgm:pt modelId="{AA87242C-C1F7-4605-B230-458F41176CA0}" type="pres">
      <dgm:prSet presAssocID="{981CC3F7-CA3E-465B-B753-B6B4A46C6A38}" presName="sibSpaceThree" presStyleCnt="0"/>
      <dgm:spPr/>
    </dgm:pt>
    <dgm:pt modelId="{8603BD9E-87EA-4873-8C53-E800B8D9AF55}" type="pres">
      <dgm:prSet presAssocID="{8BAB0506-E70B-4FBC-8861-0A9CFC71D53A}" presName="vertThree" presStyleCnt="0"/>
      <dgm:spPr/>
    </dgm:pt>
    <dgm:pt modelId="{0E44A800-D17A-41B8-A6BF-8BA9C9846C3C}" type="pres">
      <dgm:prSet presAssocID="{8BAB0506-E70B-4FBC-8861-0A9CFC71D53A}" presName="txThree" presStyleLbl="node3" presStyleIdx="2" presStyleCnt="5" custScaleY="6699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8FC1701-6DFF-4150-8A72-1C0749E2E079}" type="pres">
      <dgm:prSet presAssocID="{8BAB0506-E70B-4FBC-8861-0A9CFC71D53A}" presName="horzThree" presStyleCnt="0"/>
      <dgm:spPr/>
    </dgm:pt>
    <dgm:pt modelId="{D107A9C7-2C20-4173-9189-642445108C17}" type="pres">
      <dgm:prSet presAssocID="{8AABDDEF-484F-449A-A4F1-4F9413C3B383}" presName="sibSpaceThree" presStyleCnt="0"/>
      <dgm:spPr/>
    </dgm:pt>
    <dgm:pt modelId="{21D9FD07-9ECD-48CE-B123-2794517BA946}" type="pres">
      <dgm:prSet presAssocID="{B7E348E1-B889-466F-8284-0B8DE052530D}" presName="vertThree" presStyleCnt="0"/>
      <dgm:spPr/>
    </dgm:pt>
    <dgm:pt modelId="{29C0CAE6-40AA-41DD-ACFF-D86E6DD6FCFD}" type="pres">
      <dgm:prSet presAssocID="{B7E348E1-B889-466F-8284-0B8DE052530D}" presName="txThree" presStyleLbl="node3" presStyleIdx="3" presStyleCnt="5" custScaleX="108754" custScaleY="704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DE52E3C-F4F5-441C-A02F-BAB502DAFD60}" type="pres">
      <dgm:prSet presAssocID="{B7E348E1-B889-466F-8284-0B8DE052530D}" presName="horzThree" presStyleCnt="0"/>
      <dgm:spPr/>
    </dgm:pt>
    <dgm:pt modelId="{38CC0C93-6306-47B1-A3AA-05F9CBFE0C05}" type="pres">
      <dgm:prSet presAssocID="{7D06BFC4-1374-4B9F-929F-0462AF6A2925}" presName="sibSpaceTwo" presStyleCnt="0"/>
      <dgm:spPr/>
    </dgm:pt>
    <dgm:pt modelId="{1D0F7A82-B02D-489D-842D-D53E93D45FCC}" type="pres">
      <dgm:prSet presAssocID="{14CF77B0-9918-4890-8584-35C2AAF55898}" presName="vertTwo" presStyleCnt="0"/>
      <dgm:spPr/>
    </dgm:pt>
    <dgm:pt modelId="{4C5EB695-6F5F-43D1-9EE9-A867EE3BF9A1}" type="pres">
      <dgm:prSet presAssocID="{14CF77B0-9918-4890-8584-35C2AAF55898}" presName="txTwo" presStyleLbl="node2" presStyleIdx="1" presStyleCnt="2" custScaleY="551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D71EFA3-80EE-4F28-97FD-875F3A94DA3B}" type="pres">
      <dgm:prSet presAssocID="{14CF77B0-9918-4890-8584-35C2AAF55898}" presName="parTransTwo" presStyleCnt="0"/>
      <dgm:spPr/>
    </dgm:pt>
    <dgm:pt modelId="{4A571F0C-E935-449F-8D89-E90BAAD922A3}" type="pres">
      <dgm:prSet presAssocID="{14CF77B0-9918-4890-8584-35C2AAF55898}" presName="horzTwo" presStyleCnt="0"/>
      <dgm:spPr/>
    </dgm:pt>
    <dgm:pt modelId="{F5F04DD5-A15D-4FDF-A88E-E7E78F1575ED}" type="pres">
      <dgm:prSet presAssocID="{4E6EB9CC-B2E6-4F66-8CFD-62DB59E4B9C9}" presName="vertThree" presStyleCnt="0"/>
      <dgm:spPr/>
    </dgm:pt>
    <dgm:pt modelId="{B76CF212-51B6-45C3-869D-B4260A2D1C4C}" type="pres">
      <dgm:prSet presAssocID="{4E6EB9CC-B2E6-4F66-8CFD-62DB59E4B9C9}" presName="txThree" presStyleLbl="node3" presStyleIdx="4" presStyleCnt="5" custScaleY="7030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3308572-6540-4490-A70A-0F5B18FE6B41}" type="pres">
      <dgm:prSet presAssocID="{4E6EB9CC-B2E6-4F66-8CFD-62DB59E4B9C9}" presName="horzThree" presStyleCnt="0"/>
      <dgm:spPr/>
    </dgm:pt>
  </dgm:ptLst>
  <dgm:cxnLst>
    <dgm:cxn modelId="{DCF2615E-DF74-4109-BD96-C22940A01535}" srcId="{8325D69A-85E9-44E3-B1A2-DB97D2C16202}" destId="{B7E348E1-B889-466F-8284-0B8DE052530D}" srcOrd="3" destOrd="0" parTransId="{2969EEFE-2567-4831-9E31-4DD7E510ECE9}" sibTransId="{A3BAAAA2-B06E-4D45-88B6-F82BE407D8C5}"/>
    <dgm:cxn modelId="{4E56FBC4-EC6B-4976-A22B-5C04B948C742}" srcId="{5FDBD50C-EA91-48D9-8EAF-89A4166EE939}" destId="{8325D69A-85E9-44E3-B1A2-DB97D2C16202}" srcOrd="0" destOrd="0" parTransId="{552C6C1C-ACF0-42D0-B5DA-70C0F83CEB6D}" sibTransId="{7D06BFC4-1374-4B9F-929F-0462AF6A2925}"/>
    <dgm:cxn modelId="{0C54A471-9C38-43D0-89C2-2AEAA3E4F9C1}" srcId="{8325D69A-85E9-44E3-B1A2-DB97D2C16202}" destId="{E948C1D2-8409-4105-9C27-7F3420967756}" srcOrd="1" destOrd="0" parTransId="{DF0C4D55-129B-40B4-8212-37F63CAD1B57}" sibTransId="{981CC3F7-CA3E-465B-B753-B6B4A46C6A38}"/>
    <dgm:cxn modelId="{43B0F9A7-EA48-4CDA-8CC4-5CB08BCD78CF}" type="presOf" srcId="{EEE72F48-D56D-4F59-828B-A82C45D6EDB8}" destId="{46C491C9-3DAC-4F0F-B447-7EC00CA7A4A4}" srcOrd="0" destOrd="0" presId="urn:microsoft.com/office/officeart/2005/8/layout/hierarchy4"/>
    <dgm:cxn modelId="{C90661E1-49A6-4BBB-BE91-9C22EA1ABB8C}" type="presOf" srcId="{B7E348E1-B889-466F-8284-0B8DE052530D}" destId="{29C0CAE6-40AA-41DD-ACFF-D86E6DD6FCFD}" srcOrd="0" destOrd="0" presId="urn:microsoft.com/office/officeart/2005/8/layout/hierarchy4"/>
    <dgm:cxn modelId="{66903A3E-ED29-4B16-8899-575D667C8677}" type="presOf" srcId="{8BAB0506-E70B-4FBC-8861-0A9CFC71D53A}" destId="{0E44A800-D17A-41B8-A6BF-8BA9C9846C3C}" srcOrd="0" destOrd="0" presId="urn:microsoft.com/office/officeart/2005/8/layout/hierarchy4"/>
    <dgm:cxn modelId="{727500F2-1D38-4D90-9D53-48D84BA8E6F5}" type="presOf" srcId="{5FDBD50C-EA91-48D9-8EAF-89A4166EE939}" destId="{B8F23EEA-5144-4522-8875-0F3D3C3DC2AF}" srcOrd="0" destOrd="0" presId="urn:microsoft.com/office/officeart/2005/8/layout/hierarchy4"/>
    <dgm:cxn modelId="{8F64E9EF-AFE6-473B-A0D8-AEA8FFA99FF0}" type="presOf" srcId="{4E6EB9CC-B2E6-4F66-8CFD-62DB59E4B9C9}" destId="{B76CF212-51B6-45C3-869D-B4260A2D1C4C}" srcOrd="0" destOrd="0" presId="urn:microsoft.com/office/officeart/2005/8/layout/hierarchy4"/>
    <dgm:cxn modelId="{BCA7ADE8-2614-4D5D-A0EE-C4E16A9E6DB0}" type="presOf" srcId="{14CF77B0-9918-4890-8584-35C2AAF55898}" destId="{4C5EB695-6F5F-43D1-9EE9-A867EE3BF9A1}" srcOrd="0" destOrd="0" presId="urn:microsoft.com/office/officeart/2005/8/layout/hierarchy4"/>
    <dgm:cxn modelId="{DAFFBB2A-C02B-4E5E-964C-ECB3DBC7275C}" srcId="{14CF77B0-9918-4890-8584-35C2AAF55898}" destId="{4E6EB9CC-B2E6-4F66-8CFD-62DB59E4B9C9}" srcOrd="0" destOrd="0" parTransId="{1A51AF3F-F320-4F55-968E-318B823D5A9D}" sibTransId="{905C8E5D-3A6E-478D-BB13-66BD1FDEA8BD}"/>
    <dgm:cxn modelId="{6F357D09-12B7-4670-8161-0308E4F6A7B4}" srcId="{EEE72F48-D56D-4F59-828B-A82C45D6EDB8}" destId="{5FDBD50C-EA91-48D9-8EAF-89A4166EE939}" srcOrd="0" destOrd="0" parTransId="{B0342628-8CA3-4880-B0FA-D57741C125E8}" sibTransId="{57114074-568A-4AC9-BBCC-CB8E5C8D8361}"/>
    <dgm:cxn modelId="{9BD1152C-F95F-413A-9689-2D07394652A9}" srcId="{8325D69A-85E9-44E3-B1A2-DB97D2C16202}" destId="{8BAB0506-E70B-4FBC-8861-0A9CFC71D53A}" srcOrd="2" destOrd="0" parTransId="{0599B288-6B2B-4E48-8055-B6E2822BF610}" sibTransId="{8AABDDEF-484F-449A-A4F1-4F9413C3B383}"/>
    <dgm:cxn modelId="{84DDE46F-3DC6-4660-A0D0-D022956EFD83}" type="presOf" srcId="{8325D69A-85E9-44E3-B1A2-DB97D2C16202}" destId="{46322BBC-34C8-4D3B-B57C-5EB6B3A1B3A2}" srcOrd="0" destOrd="0" presId="urn:microsoft.com/office/officeart/2005/8/layout/hierarchy4"/>
    <dgm:cxn modelId="{8327ED75-24A4-4130-B7BE-A05AD6B16A8F}" type="presOf" srcId="{E948C1D2-8409-4105-9C27-7F3420967756}" destId="{6F5AB390-C222-4DAD-93BD-86FC50D12811}" srcOrd="0" destOrd="0" presId="urn:microsoft.com/office/officeart/2005/8/layout/hierarchy4"/>
    <dgm:cxn modelId="{E54831DA-1A66-4506-B78F-8868F396F89F}" srcId="{5FDBD50C-EA91-48D9-8EAF-89A4166EE939}" destId="{14CF77B0-9918-4890-8584-35C2AAF55898}" srcOrd="1" destOrd="0" parTransId="{002D242C-920D-4EA0-AC1D-4A0CF370B83F}" sibTransId="{D33AC0F6-000E-432A-9146-736C1D337006}"/>
    <dgm:cxn modelId="{E4C84A60-2BD3-49C4-AA09-D6C441C98FC3}" type="presOf" srcId="{06FAF7FB-B5B0-4C26-8B61-7A620061070D}" destId="{B3CD787B-094E-46B2-875F-EB7AB0978E57}" srcOrd="0" destOrd="0" presId="urn:microsoft.com/office/officeart/2005/8/layout/hierarchy4"/>
    <dgm:cxn modelId="{D5DDFADF-BC0D-420A-987F-3E31D5E7E2BA}" srcId="{8325D69A-85E9-44E3-B1A2-DB97D2C16202}" destId="{06FAF7FB-B5B0-4C26-8B61-7A620061070D}" srcOrd="0" destOrd="0" parTransId="{9DF12CB8-3E55-497E-B61E-00341DBB3F3F}" sibTransId="{5A6F23C2-BC37-4764-BA23-CF2EF41A04D9}"/>
    <dgm:cxn modelId="{966CA7FF-362E-4C4C-A582-5D5745A82743}" type="presParOf" srcId="{46C491C9-3DAC-4F0F-B447-7EC00CA7A4A4}" destId="{8FE60D22-9AC0-41D3-AAFD-2F888E36A83C}" srcOrd="0" destOrd="0" presId="urn:microsoft.com/office/officeart/2005/8/layout/hierarchy4"/>
    <dgm:cxn modelId="{E42251BB-90ED-434F-A352-77D065C2F5CC}" type="presParOf" srcId="{8FE60D22-9AC0-41D3-AAFD-2F888E36A83C}" destId="{B8F23EEA-5144-4522-8875-0F3D3C3DC2AF}" srcOrd="0" destOrd="0" presId="urn:microsoft.com/office/officeart/2005/8/layout/hierarchy4"/>
    <dgm:cxn modelId="{3B0E762B-51C6-420D-9A37-2E41DA64041A}" type="presParOf" srcId="{8FE60D22-9AC0-41D3-AAFD-2F888E36A83C}" destId="{5833B4A6-B1AB-477D-8C1F-3B9EC0E0CE48}" srcOrd="1" destOrd="0" presId="urn:microsoft.com/office/officeart/2005/8/layout/hierarchy4"/>
    <dgm:cxn modelId="{3F954A7C-3D83-4544-957F-69A2BB7EE8D6}" type="presParOf" srcId="{8FE60D22-9AC0-41D3-AAFD-2F888E36A83C}" destId="{D2B54E3E-4FE3-4A0D-83D9-E205727B083D}" srcOrd="2" destOrd="0" presId="urn:microsoft.com/office/officeart/2005/8/layout/hierarchy4"/>
    <dgm:cxn modelId="{A3811967-C8EB-4036-815F-34E23A880D62}" type="presParOf" srcId="{D2B54E3E-4FE3-4A0D-83D9-E205727B083D}" destId="{0F6E5D3A-C856-4905-A443-F64F4893F98C}" srcOrd="0" destOrd="0" presId="urn:microsoft.com/office/officeart/2005/8/layout/hierarchy4"/>
    <dgm:cxn modelId="{53566063-2C7A-48FB-8DAF-DAEA442D0A71}" type="presParOf" srcId="{0F6E5D3A-C856-4905-A443-F64F4893F98C}" destId="{46322BBC-34C8-4D3B-B57C-5EB6B3A1B3A2}" srcOrd="0" destOrd="0" presId="urn:microsoft.com/office/officeart/2005/8/layout/hierarchy4"/>
    <dgm:cxn modelId="{9E2BDD8D-9BC9-42A4-89E7-5962D157EEF8}" type="presParOf" srcId="{0F6E5D3A-C856-4905-A443-F64F4893F98C}" destId="{860BB237-1FBF-4BC0-8F0D-509DD9457CEE}" srcOrd="1" destOrd="0" presId="urn:microsoft.com/office/officeart/2005/8/layout/hierarchy4"/>
    <dgm:cxn modelId="{E6CEF68C-72F7-48EF-A73B-97F28E781734}" type="presParOf" srcId="{0F6E5D3A-C856-4905-A443-F64F4893F98C}" destId="{ADA8A1B6-7485-4E3E-B3B9-3831E8F36829}" srcOrd="2" destOrd="0" presId="urn:microsoft.com/office/officeart/2005/8/layout/hierarchy4"/>
    <dgm:cxn modelId="{D384DCC1-4EE6-4626-B092-F30D860597EE}" type="presParOf" srcId="{ADA8A1B6-7485-4E3E-B3B9-3831E8F36829}" destId="{2916C91E-F784-4A44-BC9A-DC5813FB4DA1}" srcOrd="0" destOrd="0" presId="urn:microsoft.com/office/officeart/2005/8/layout/hierarchy4"/>
    <dgm:cxn modelId="{571C098C-E76E-461E-9192-7BFECECFBEA5}" type="presParOf" srcId="{2916C91E-F784-4A44-BC9A-DC5813FB4DA1}" destId="{B3CD787B-094E-46B2-875F-EB7AB0978E57}" srcOrd="0" destOrd="0" presId="urn:microsoft.com/office/officeart/2005/8/layout/hierarchy4"/>
    <dgm:cxn modelId="{BE2CAA27-416F-42C7-B68F-069959F7DF71}" type="presParOf" srcId="{2916C91E-F784-4A44-BC9A-DC5813FB4DA1}" destId="{E2F5E36F-DD9A-4867-9A85-A0F544E9158D}" srcOrd="1" destOrd="0" presId="urn:microsoft.com/office/officeart/2005/8/layout/hierarchy4"/>
    <dgm:cxn modelId="{5AA078FE-6CE0-4AB5-9258-BBF6BC33A7ED}" type="presParOf" srcId="{ADA8A1B6-7485-4E3E-B3B9-3831E8F36829}" destId="{E77B2AA6-C2C4-4C22-B522-71D87B67BA2F}" srcOrd="1" destOrd="0" presId="urn:microsoft.com/office/officeart/2005/8/layout/hierarchy4"/>
    <dgm:cxn modelId="{600C66BF-5EF0-4BEE-B68E-4E804DA3B22B}" type="presParOf" srcId="{ADA8A1B6-7485-4E3E-B3B9-3831E8F36829}" destId="{EA4B0B05-A79C-4946-AEFF-2A3601A957CA}" srcOrd="2" destOrd="0" presId="urn:microsoft.com/office/officeart/2005/8/layout/hierarchy4"/>
    <dgm:cxn modelId="{EB9A2AAA-9F84-4D1C-8E42-241B4FEE6A0F}" type="presParOf" srcId="{EA4B0B05-A79C-4946-AEFF-2A3601A957CA}" destId="{6F5AB390-C222-4DAD-93BD-86FC50D12811}" srcOrd="0" destOrd="0" presId="urn:microsoft.com/office/officeart/2005/8/layout/hierarchy4"/>
    <dgm:cxn modelId="{3CD51D49-FB10-44BA-A5F9-CBD545F503C2}" type="presParOf" srcId="{EA4B0B05-A79C-4946-AEFF-2A3601A957CA}" destId="{FFA93E4E-620D-4E1B-8D3D-0EFDC56FA80E}" srcOrd="1" destOrd="0" presId="urn:microsoft.com/office/officeart/2005/8/layout/hierarchy4"/>
    <dgm:cxn modelId="{E53A8D27-04E1-454C-B213-C48BC1F6DD37}" type="presParOf" srcId="{ADA8A1B6-7485-4E3E-B3B9-3831E8F36829}" destId="{AA87242C-C1F7-4605-B230-458F41176CA0}" srcOrd="3" destOrd="0" presId="urn:microsoft.com/office/officeart/2005/8/layout/hierarchy4"/>
    <dgm:cxn modelId="{B5C2D47D-AEC1-449C-B927-B467A628E75A}" type="presParOf" srcId="{ADA8A1B6-7485-4E3E-B3B9-3831E8F36829}" destId="{8603BD9E-87EA-4873-8C53-E800B8D9AF55}" srcOrd="4" destOrd="0" presId="urn:microsoft.com/office/officeart/2005/8/layout/hierarchy4"/>
    <dgm:cxn modelId="{E24EA0B1-2DFB-4AA8-B9BD-ACE3824A938E}" type="presParOf" srcId="{8603BD9E-87EA-4873-8C53-E800B8D9AF55}" destId="{0E44A800-D17A-41B8-A6BF-8BA9C9846C3C}" srcOrd="0" destOrd="0" presId="urn:microsoft.com/office/officeart/2005/8/layout/hierarchy4"/>
    <dgm:cxn modelId="{A5735FAA-D8C2-4F76-9C88-540846D5C9C1}" type="presParOf" srcId="{8603BD9E-87EA-4873-8C53-E800B8D9AF55}" destId="{18FC1701-6DFF-4150-8A72-1C0749E2E079}" srcOrd="1" destOrd="0" presId="urn:microsoft.com/office/officeart/2005/8/layout/hierarchy4"/>
    <dgm:cxn modelId="{6546B82A-41D4-4236-B22A-1A6A4C96A4E2}" type="presParOf" srcId="{ADA8A1B6-7485-4E3E-B3B9-3831E8F36829}" destId="{D107A9C7-2C20-4173-9189-642445108C17}" srcOrd="5" destOrd="0" presId="urn:microsoft.com/office/officeart/2005/8/layout/hierarchy4"/>
    <dgm:cxn modelId="{9F6C04E3-15DB-4AF3-8242-706BE5599312}" type="presParOf" srcId="{ADA8A1B6-7485-4E3E-B3B9-3831E8F36829}" destId="{21D9FD07-9ECD-48CE-B123-2794517BA946}" srcOrd="6" destOrd="0" presId="urn:microsoft.com/office/officeart/2005/8/layout/hierarchy4"/>
    <dgm:cxn modelId="{2285F48B-401B-4746-A4E2-01530B96D65D}" type="presParOf" srcId="{21D9FD07-9ECD-48CE-B123-2794517BA946}" destId="{29C0CAE6-40AA-41DD-ACFF-D86E6DD6FCFD}" srcOrd="0" destOrd="0" presId="urn:microsoft.com/office/officeart/2005/8/layout/hierarchy4"/>
    <dgm:cxn modelId="{EA5C2CDA-EFDF-448A-AAE5-D43A60621C90}" type="presParOf" srcId="{21D9FD07-9ECD-48CE-B123-2794517BA946}" destId="{8DE52E3C-F4F5-441C-A02F-BAB502DAFD60}" srcOrd="1" destOrd="0" presId="urn:microsoft.com/office/officeart/2005/8/layout/hierarchy4"/>
    <dgm:cxn modelId="{116442B5-818F-4262-B25A-9C260433D778}" type="presParOf" srcId="{D2B54E3E-4FE3-4A0D-83D9-E205727B083D}" destId="{38CC0C93-6306-47B1-A3AA-05F9CBFE0C05}" srcOrd="1" destOrd="0" presId="urn:microsoft.com/office/officeart/2005/8/layout/hierarchy4"/>
    <dgm:cxn modelId="{57197DAC-993F-4169-BC53-BEE53F14390C}" type="presParOf" srcId="{D2B54E3E-4FE3-4A0D-83D9-E205727B083D}" destId="{1D0F7A82-B02D-489D-842D-D53E93D45FCC}" srcOrd="2" destOrd="0" presId="urn:microsoft.com/office/officeart/2005/8/layout/hierarchy4"/>
    <dgm:cxn modelId="{A067D8BE-8A43-4CF9-8884-A5F83C8DB67E}" type="presParOf" srcId="{1D0F7A82-B02D-489D-842D-D53E93D45FCC}" destId="{4C5EB695-6F5F-43D1-9EE9-A867EE3BF9A1}" srcOrd="0" destOrd="0" presId="urn:microsoft.com/office/officeart/2005/8/layout/hierarchy4"/>
    <dgm:cxn modelId="{21712FBF-FB76-470C-ABA1-D4FCD6B6AFC5}" type="presParOf" srcId="{1D0F7A82-B02D-489D-842D-D53E93D45FCC}" destId="{4D71EFA3-80EE-4F28-97FD-875F3A94DA3B}" srcOrd="1" destOrd="0" presId="urn:microsoft.com/office/officeart/2005/8/layout/hierarchy4"/>
    <dgm:cxn modelId="{1350FEEB-F727-4C1D-B9DF-168DFBF9A5C4}" type="presParOf" srcId="{1D0F7A82-B02D-489D-842D-D53E93D45FCC}" destId="{4A571F0C-E935-449F-8D89-E90BAAD922A3}" srcOrd="2" destOrd="0" presId="urn:microsoft.com/office/officeart/2005/8/layout/hierarchy4"/>
    <dgm:cxn modelId="{9A331713-26E3-4AD9-BA45-E88288D766A6}" type="presParOf" srcId="{4A571F0C-E935-449F-8D89-E90BAAD922A3}" destId="{F5F04DD5-A15D-4FDF-A88E-E7E78F1575ED}" srcOrd="0" destOrd="0" presId="urn:microsoft.com/office/officeart/2005/8/layout/hierarchy4"/>
    <dgm:cxn modelId="{929CB601-4625-4AB5-BD9B-B7942FEFEADB}" type="presParOf" srcId="{F5F04DD5-A15D-4FDF-A88E-E7E78F1575ED}" destId="{B76CF212-51B6-45C3-869D-B4260A2D1C4C}" srcOrd="0" destOrd="0" presId="urn:microsoft.com/office/officeart/2005/8/layout/hierarchy4"/>
    <dgm:cxn modelId="{E51AA445-486E-46C6-937C-8442D72A632E}" type="presParOf" srcId="{F5F04DD5-A15D-4FDF-A88E-E7E78F1575ED}" destId="{B3308572-6540-4490-A70A-0F5B18FE6B4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D131DA-1469-4405-AC56-827EFF15AC4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30C5F70-858D-44E9-B943-5A0806973F1B}">
      <dgm:prSet phldrT="[Texte]" custT="1"/>
      <dgm:spPr>
        <a:solidFill>
          <a:srgbClr val="008080"/>
        </a:solidFill>
      </dgm:spPr>
      <dgm:t>
        <a:bodyPr/>
        <a:lstStyle/>
        <a:p>
          <a:r>
            <a:rPr lang="fr-FR" sz="2000" dirty="0" smtClean="0"/>
            <a:t>Distance</a:t>
          </a:r>
          <a:endParaRPr lang="fr-FR" sz="2000" dirty="0"/>
        </a:p>
      </dgm:t>
    </dgm:pt>
    <dgm:pt modelId="{F2D8F4C3-DCEC-4C94-994F-E0819AB06825}" type="parTrans" cxnId="{43A6C538-4BAD-4A84-9CC4-43CF9F06378F}">
      <dgm:prSet/>
      <dgm:spPr/>
      <dgm:t>
        <a:bodyPr/>
        <a:lstStyle/>
        <a:p>
          <a:endParaRPr lang="fr-FR"/>
        </a:p>
      </dgm:t>
    </dgm:pt>
    <dgm:pt modelId="{30AB278F-F57B-4FA5-97D4-CEC03F18B975}" type="sibTrans" cxnId="{43A6C538-4BAD-4A84-9CC4-43CF9F06378F}">
      <dgm:prSet/>
      <dgm:spPr/>
      <dgm:t>
        <a:bodyPr/>
        <a:lstStyle/>
        <a:p>
          <a:endParaRPr lang="fr-FR"/>
        </a:p>
      </dgm:t>
    </dgm:pt>
    <dgm:pt modelId="{29058653-D09E-4EFE-9A77-88C8F125E18D}">
      <dgm:prSet phldrT="[Texte]" custT="1"/>
      <dgm:spPr>
        <a:solidFill>
          <a:srgbClr val="008080"/>
        </a:solidFill>
      </dgm:spPr>
      <dgm:t>
        <a:bodyPr/>
        <a:lstStyle/>
        <a:p>
          <a:r>
            <a:rPr lang="fr-FR" sz="1600" dirty="0" smtClean="0"/>
            <a:t>Euclidienne</a:t>
          </a:r>
          <a:endParaRPr lang="fr-FR" sz="1600" dirty="0"/>
        </a:p>
      </dgm:t>
    </dgm:pt>
    <dgm:pt modelId="{2130272F-65FD-4E33-98A9-BBB917DED8F1}" type="parTrans" cxnId="{B0EEB245-FBE7-4C9C-B75A-7AF9F9F8E252}">
      <dgm:prSet/>
      <dgm:spPr/>
      <dgm:t>
        <a:bodyPr/>
        <a:lstStyle/>
        <a:p>
          <a:endParaRPr lang="fr-FR"/>
        </a:p>
      </dgm:t>
    </dgm:pt>
    <dgm:pt modelId="{A386193C-408B-4FDC-AF40-703399C25826}" type="sibTrans" cxnId="{B0EEB245-FBE7-4C9C-B75A-7AF9F9F8E252}">
      <dgm:prSet/>
      <dgm:spPr/>
      <dgm:t>
        <a:bodyPr/>
        <a:lstStyle/>
        <a:p>
          <a:endParaRPr lang="fr-FR"/>
        </a:p>
      </dgm:t>
    </dgm:pt>
    <dgm:pt modelId="{C845C102-1C9C-4454-ADB2-25A8FBFE5289}">
      <dgm:prSet phldrT="[Texte]" custT="1"/>
      <dgm:spPr>
        <a:solidFill>
          <a:srgbClr val="008080"/>
        </a:solidFill>
      </dgm:spPr>
      <dgm:t>
        <a:bodyPr/>
        <a:lstStyle/>
        <a:p>
          <a:r>
            <a:rPr lang="fr-FR" sz="1600" dirty="0" smtClean="0"/>
            <a:t>Rectiligne</a:t>
          </a:r>
          <a:endParaRPr lang="fr-FR" sz="1600" dirty="0"/>
        </a:p>
      </dgm:t>
    </dgm:pt>
    <dgm:pt modelId="{FE8CCEC8-8ACA-40E5-973B-8ED2F0EE6765}" type="parTrans" cxnId="{3B90F995-9D6A-4693-9751-1597E833942E}">
      <dgm:prSet/>
      <dgm:spPr/>
      <dgm:t>
        <a:bodyPr/>
        <a:lstStyle/>
        <a:p>
          <a:endParaRPr lang="fr-FR"/>
        </a:p>
      </dgm:t>
    </dgm:pt>
    <dgm:pt modelId="{CA4D13CB-21A2-4C59-B614-360312DD3998}" type="sibTrans" cxnId="{3B90F995-9D6A-4693-9751-1597E833942E}">
      <dgm:prSet/>
      <dgm:spPr/>
      <dgm:t>
        <a:bodyPr/>
        <a:lstStyle/>
        <a:p>
          <a:endParaRPr lang="fr-FR"/>
        </a:p>
      </dgm:t>
    </dgm:pt>
    <dgm:pt modelId="{CE1796F8-E177-48CF-845E-AB60EF142467}" type="pres">
      <dgm:prSet presAssocID="{0DD131DA-1469-4405-AC56-827EFF15AC4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AA4F31B-A5BC-449D-928F-3304585A5D2B}" type="pres">
      <dgm:prSet presAssocID="{930C5F70-858D-44E9-B943-5A0806973F1B}" presName="root1" presStyleCnt="0"/>
      <dgm:spPr/>
    </dgm:pt>
    <dgm:pt modelId="{E6287D4A-F81F-4980-BFBD-E21CE6D3B914}" type="pres">
      <dgm:prSet presAssocID="{930C5F70-858D-44E9-B943-5A0806973F1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08CA822-69F7-4CA8-AE0D-7D694D39194E}" type="pres">
      <dgm:prSet presAssocID="{930C5F70-858D-44E9-B943-5A0806973F1B}" presName="level2hierChild" presStyleCnt="0"/>
      <dgm:spPr/>
    </dgm:pt>
    <dgm:pt modelId="{085AC1F1-EAE6-4614-AD87-C84A86B7128C}" type="pres">
      <dgm:prSet presAssocID="{2130272F-65FD-4E33-98A9-BBB917DED8F1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DAF86F90-A82B-4B92-85E1-02434F6F887B}" type="pres">
      <dgm:prSet presAssocID="{2130272F-65FD-4E33-98A9-BBB917DED8F1}" presName="connTx" presStyleLbl="parChTrans1D2" presStyleIdx="0" presStyleCnt="2"/>
      <dgm:spPr/>
      <dgm:t>
        <a:bodyPr/>
        <a:lstStyle/>
        <a:p>
          <a:endParaRPr lang="fr-FR"/>
        </a:p>
      </dgm:t>
    </dgm:pt>
    <dgm:pt modelId="{EEAE66AB-DC3A-4B65-A717-FF1EF728636C}" type="pres">
      <dgm:prSet presAssocID="{29058653-D09E-4EFE-9A77-88C8F125E18D}" presName="root2" presStyleCnt="0"/>
      <dgm:spPr/>
    </dgm:pt>
    <dgm:pt modelId="{8AF4C164-CA14-4C85-8721-7967F007B993}" type="pres">
      <dgm:prSet presAssocID="{29058653-D09E-4EFE-9A77-88C8F125E18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47832DC-B805-423F-A514-F2B964061B35}" type="pres">
      <dgm:prSet presAssocID="{29058653-D09E-4EFE-9A77-88C8F125E18D}" presName="level3hierChild" presStyleCnt="0"/>
      <dgm:spPr/>
    </dgm:pt>
    <dgm:pt modelId="{0A1F8BF5-87FE-4FCD-9B1E-931E80F3EBEA}" type="pres">
      <dgm:prSet presAssocID="{FE8CCEC8-8ACA-40E5-973B-8ED2F0EE6765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86CEFFFC-F0D3-4BA3-B277-251B652600B2}" type="pres">
      <dgm:prSet presAssocID="{FE8CCEC8-8ACA-40E5-973B-8ED2F0EE6765}" presName="connTx" presStyleLbl="parChTrans1D2" presStyleIdx="1" presStyleCnt="2"/>
      <dgm:spPr/>
      <dgm:t>
        <a:bodyPr/>
        <a:lstStyle/>
        <a:p>
          <a:endParaRPr lang="fr-FR"/>
        </a:p>
      </dgm:t>
    </dgm:pt>
    <dgm:pt modelId="{D03FE51A-6DC3-4148-B74A-8811ECB59433}" type="pres">
      <dgm:prSet presAssocID="{C845C102-1C9C-4454-ADB2-25A8FBFE5289}" presName="root2" presStyleCnt="0"/>
      <dgm:spPr/>
    </dgm:pt>
    <dgm:pt modelId="{395AF667-A8B9-4D85-80A4-8A2C6F7C896B}" type="pres">
      <dgm:prSet presAssocID="{C845C102-1C9C-4454-ADB2-25A8FBFE528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A2E5B0C-97F7-4771-B7ED-C235D699B620}" type="pres">
      <dgm:prSet presAssocID="{C845C102-1C9C-4454-ADB2-25A8FBFE5289}" presName="level3hierChild" presStyleCnt="0"/>
      <dgm:spPr/>
    </dgm:pt>
  </dgm:ptLst>
  <dgm:cxnLst>
    <dgm:cxn modelId="{E16F0099-CCA1-4D50-A492-267C5116CEF8}" type="presOf" srcId="{930C5F70-858D-44E9-B943-5A0806973F1B}" destId="{E6287D4A-F81F-4980-BFBD-E21CE6D3B914}" srcOrd="0" destOrd="0" presId="urn:microsoft.com/office/officeart/2008/layout/HorizontalMultiLevelHierarchy"/>
    <dgm:cxn modelId="{43A6C538-4BAD-4A84-9CC4-43CF9F06378F}" srcId="{0DD131DA-1469-4405-AC56-827EFF15AC4B}" destId="{930C5F70-858D-44E9-B943-5A0806973F1B}" srcOrd="0" destOrd="0" parTransId="{F2D8F4C3-DCEC-4C94-994F-E0819AB06825}" sibTransId="{30AB278F-F57B-4FA5-97D4-CEC03F18B975}"/>
    <dgm:cxn modelId="{5B2B6F66-14B6-42BF-A4CB-17FDFD8FF468}" type="presOf" srcId="{2130272F-65FD-4E33-98A9-BBB917DED8F1}" destId="{085AC1F1-EAE6-4614-AD87-C84A86B7128C}" srcOrd="0" destOrd="0" presId="urn:microsoft.com/office/officeart/2008/layout/HorizontalMultiLevelHierarchy"/>
    <dgm:cxn modelId="{40F10A60-9CC3-456A-8337-0EB54D499BF0}" type="presOf" srcId="{C845C102-1C9C-4454-ADB2-25A8FBFE5289}" destId="{395AF667-A8B9-4D85-80A4-8A2C6F7C896B}" srcOrd="0" destOrd="0" presId="urn:microsoft.com/office/officeart/2008/layout/HorizontalMultiLevelHierarchy"/>
    <dgm:cxn modelId="{3B90F995-9D6A-4693-9751-1597E833942E}" srcId="{930C5F70-858D-44E9-B943-5A0806973F1B}" destId="{C845C102-1C9C-4454-ADB2-25A8FBFE5289}" srcOrd="1" destOrd="0" parTransId="{FE8CCEC8-8ACA-40E5-973B-8ED2F0EE6765}" sibTransId="{CA4D13CB-21A2-4C59-B614-360312DD3998}"/>
    <dgm:cxn modelId="{8AB18197-E415-4B1E-ABD8-E95E89217A48}" type="presOf" srcId="{29058653-D09E-4EFE-9A77-88C8F125E18D}" destId="{8AF4C164-CA14-4C85-8721-7967F007B993}" srcOrd="0" destOrd="0" presId="urn:microsoft.com/office/officeart/2008/layout/HorizontalMultiLevelHierarchy"/>
    <dgm:cxn modelId="{B365A782-9334-4422-AA2D-95834F6CA3C3}" type="presOf" srcId="{FE8CCEC8-8ACA-40E5-973B-8ED2F0EE6765}" destId="{0A1F8BF5-87FE-4FCD-9B1E-931E80F3EBEA}" srcOrd="0" destOrd="0" presId="urn:microsoft.com/office/officeart/2008/layout/HorizontalMultiLevelHierarchy"/>
    <dgm:cxn modelId="{CA0F26E7-E62B-4446-A5C1-FCF982FBD13E}" type="presOf" srcId="{0DD131DA-1469-4405-AC56-827EFF15AC4B}" destId="{CE1796F8-E177-48CF-845E-AB60EF142467}" srcOrd="0" destOrd="0" presId="urn:microsoft.com/office/officeart/2008/layout/HorizontalMultiLevelHierarchy"/>
    <dgm:cxn modelId="{1002C3E4-54A5-4339-8D65-A8B3135359D6}" type="presOf" srcId="{2130272F-65FD-4E33-98A9-BBB917DED8F1}" destId="{DAF86F90-A82B-4B92-85E1-02434F6F887B}" srcOrd="1" destOrd="0" presId="urn:microsoft.com/office/officeart/2008/layout/HorizontalMultiLevelHierarchy"/>
    <dgm:cxn modelId="{B0EEB245-FBE7-4C9C-B75A-7AF9F9F8E252}" srcId="{930C5F70-858D-44E9-B943-5A0806973F1B}" destId="{29058653-D09E-4EFE-9A77-88C8F125E18D}" srcOrd="0" destOrd="0" parTransId="{2130272F-65FD-4E33-98A9-BBB917DED8F1}" sibTransId="{A386193C-408B-4FDC-AF40-703399C25826}"/>
    <dgm:cxn modelId="{5E32FFF4-A3A3-49C0-88EA-F95DBA628ADE}" type="presOf" srcId="{FE8CCEC8-8ACA-40E5-973B-8ED2F0EE6765}" destId="{86CEFFFC-F0D3-4BA3-B277-251B652600B2}" srcOrd="1" destOrd="0" presId="urn:microsoft.com/office/officeart/2008/layout/HorizontalMultiLevelHierarchy"/>
    <dgm:cxn modelId="{83F14307-D78E-4843-993D-568186370DF8}" type="presParOf" srcId="{CE1796F8-E177-48CF-845E-AB60EF142467}" destId="{4AA4F31B-A5BC-449D-928F-3304585A5D2B}" srcOrd="0" destOrd="0" presId="urn:microsoft.com/office/officeart/2008/layout/HorizontalMultiLevelHierarchy"/>
    <dgm:cxn modelId="{68EA8198-3318-492C-8207-974536922513}" type="presParOf" srcId="{4AA4F31B-A5BC-449D-928F-3304585A5D2B}" destId="{E6287D4A-F81F-4980-BFBD-E21CE6D3B914}" srcOrd="0" destOrd="0" presId="urn:microsoft.com/office/officeart/2008/layout/HorizontalMultiLevelHierarchy"/>
    <dgm:cxn modelId="{C844627A-1B9B-4441-8F5F-C39E9E7D58BC}" type="presParOf" srcId="{4AA4F31B-A5BC-449D-928F-3304585A5D2B}" destId="{108CA822-69F7-4CA8-AE0D-7D694D39194E}" srcOrd="1" destOrd="0" presId="urn:microsoft.com/office/officeart/2008/layout/HorizontalMultiLevelHierarchy"/>
    <dgm:cxn modelId="{BB2240D7-FB4D-4ABA-BA0A-CBA6D9CE0E57}" type="presParOf" srcId="{108CA822-69F7-4CA8-AE0D-7D694D39194E}" destId="{085AC1F1-EAE6-4614-AD87-C84A86B7128C}" srcOrd="0" destOrd="0" presId="urn:microsoft.com/office/officeart/2008/layout/HorizontalMultiLevelHierarchy"/>
    <dgm:cxn modelId="{C9B0C507-5AEF-4603-8F4C-FE1B8FFD0734}" type="presParOf" srcId="{085AC1F1-EAE6-4614-AD87-C84A86B7128C}" destId="{DAF86F90-A82B-4B92-85E1-02434F6F887B}" srcOrd="0" destOrd="0" presId="urn:microsoft.com/office/officeart/2008/layout/HorizontalMultiLevelHierarchy"/>
    <dgm:cxn modelId="{C9F10F05-E5EA-4A8A-A6C6-A23CEF686B16}" type="presParOf" srcId="{108CA822-69F7-4CA8-AE0D-7D694D39194E}" destId="{EEAE66AB-DC3A-4B65-A717-FF1EF728636C}" srcOrd="1" destOrd="0" presId="urn:microsoft.com/office/officeart/2008/layout/HorizontalMultiLevelHierarchy"/>
    <dgm:cxn modelId="{1DC9B86F-B28C-4654-9D20-4EEB181970C4}" type="presParOf" srcId="{EEAE66AB-DC3A-4B65-A717-FF1EF728636C}" destId="{8AF4C164-CA14-4C85-8721-7967F007B993}" srcOrd="0" destOrd="0" presId="urn:microsoft.com/office/officeart/2008/layout/HorizontalMultiLevelHierarchy"/>
    <dgm:cxn modelId="{424D473A-3ED6-45F5-94A6-C1447EAD77D2}" type="presParOf" srcId="{EEAE66AB-DC3A-4B65-A717-FF1EF728636C}" destId="{C47832DC-B805-423F-A514-F2B964061B35}" srcOrd="1" destOrd="0" presId="urn:microsoft.com/office/officeart/2008/layout/HorizontalMultiLevelHierarchy"/>
    <dgm:cxn modelId="{F95C1E95-2B1B-49C6-859D-1E01CA5344F1}" type="presParOf" srcId="{108CA822-69F7-4CA8-AE0D-7D694D39194E}" destId="{0A1F8BF5-87FE-4FCD-9B1E-931E80F3EBEA}" srcOrd="2" destOrd="0" presId="urn:microsoft.com/office/officeart/2008/layout/HorizontalMultiLevelHierarchy"/>
    <dgm:cxn modelId="{69103153-C2C1-4727-82E2-D10AABACFC4C}" type="presParOf" srcId="{0A1F8BF5-87FE-4FCD-9B1E-931E80F3EBEA}" destId="{86CEFFFC-F0D3-4BA3-B277-251B652600B2}" srcOrd="0" destOrd="0" presId="urn:microsoft.com/office/officeart/2008/layout/HorizontalMultiLevelHierarchy"/>
    <dgm:cxn modelId="{7464A321-D629-4D5C-BFB2-0E86542AE4D6}" type="presParOf" srcId="{108CA822-69F7-4CA8-AE0D-7D694D39194E}" destId="{D03FE51A-6DC3-4148-B74A-8811ECB59433}" srcOrd="3" destOrd="0" presId="urn:microsoft.com/office/officeart/2008/layout/HorizontalMultiLevelHierarchy"/>
    <dgm:cxn modelId="{87779FAE-2091-44E2-867C-E9282A1F3F67}" type="presParOf" srcId="{D03FE51A-6DC3-4148-B74A-8811ECB59433}" destId="{395AF667-A8B9-4D85-80A4-8A2C6F7C896B}" srcOrd="0" destOrd="0" presId="urn:microsoft.com/office/officeart/2008/layout/HorizontalMultiLevelHierarchy"/>
    <dgm:cxn modelId="{2DD9E86D-9B14-46A8-B6CD-1BA7C21A4F9A}" type="presParOf" srcId="{D03FE51A-6DC3-4148-B74A-8811ECB59433}" destId="{2A2E5B0C-97F7-4771-B7ED-C235D699B62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D5BB94-4DCD-433E-A29D-1DD49EBB1D5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7143D390-26A9-4A7E-A2FD-9DA0CF8ACE7D}">
      <dgm:prSet phldrT="[Texte]"/>
      <dgm:spPr/>
      <dgm:t>
        <a:bodyPr/>
        <a:lstStyle/>
        <a:p>
          <a:r>
            <a:rPr lang="fr-FR" b="1" dirty="0" smtClean="0"/>
            <a:t>Problème d’aménagement</a:t>
          </a:r>
          <a:endParaRPr lang="fr-FR" b="1" dirty="0"/>
        </a:p>
      </dgm:t>
    </dgm:pt>
    <dgm:pt modelId="{38C67B48-8440-483E-8AFC-AF0D3E01D109}" type="parTrans" cxnId="{31C5C1CB-8CF8-495F-B066-9782D2983327}">
      <dgm:prSet/>
      <dgm:spPr/>
      <dgm:t>
        <a:bodyPr/>
        <a:lstStyle/>
        <a:p>
          <a:endParaRPr lang="fr-FR"/>
        </a:p>
      </dgm:t>
    </dgm:pt>
    <dgm:pt modelId="{FA098739-674B-43E5-B568-7A531C23C575}" type="sibTrans" cxnId="{31C5C1CB-8CF8-495F-B066-9782D2983327}">
      <dgm:prSet/>
      <dgm:spPr/>
      <dgm:t>
        <a:bodyPr/>
        <a:lstStyle/>
        <a:p>
          <a:endParaRPr lang="fr-FR"/>
        </a:p>
      </dgm:t>
    </dgm:pt>
    <dgm:pt modelId="{31B514F4-599C-4311-AA1C-A061A7680E86}">
      <dgm:prSet phldrT="[Texte]"/>
      <dgm:spPr/>
      <dgm:t>
        <a:bodyPr/>
        <a:lstStyle/>
        <a:p>
          <a:r>
            <a:rPr lang="fr-FR" b="1" dirty="0" smtClean="0"/>
            <a:t>Modélisation</a:t>
          </a:r>
          <a:endParaRPr lang="fr-FR" b="1" dirty="0"/>
        </a:p>
      </dgm:t>
    </dgm:pt>
    <dgm:pt modelId="{277E91BB-3013-4656-BF98-20A7270C7000}" type="parTrans" cxnId="{6E96A0E7-E21D-4889-9F1A-7C9425B3B898}">
      <dgm:prSet/>
      <dgm:spPr/>
      <dgm:t>
        <a:bodyPr/>
        <a:lstStyle/>
        <a:p>
          <a:endParaRPr lang="fr-FR"/>
        </a:p>
      </dgm:t>
    </dgm:pt>
    <dgm:pt modelId="{8787AE2A-A71C-4543-A6C9-E1029DF6E9C6}" type="sibTrans" cxnId="{6E96A0E7-E21D-4889-9F1A-7C9425B3B898}">
      <dgm:prSet/>
      <dgm:spPr/>
      <dgm:t>
        <a:bodyPr/>
        <a:lstStyle/>
        <a:p>
          <a:endParaRPr lang="fr-FR"/>
        </a:p>
      </dgm:t>
    </dgm:pt>
    <dgm:pt modelId="{27796B41-82C7-4868-AD12-91810F6E23B7}">
      <dgm:prSet phldrT="[Texte]"/>
      <dgm:spPr/>
      <dgm:t>
        <a:bodyPr/>
        <a:lstStyle/>
        <a:p>
          <a:r>
            <a:rPr lang="fr-FR" dirty="0" smtClean="0"/>
            <a:t>Formes régulières</a:t>
          </a:r>
          <a:endParaRPr lang="fr-FR" dirty="0"/>
        </a:p>
      </dgm:t>
    </dgm:pt>
    <dgm:pt modelId="{44D75233-6579-493F-A664-DEC5FC0A8261}" type="parTrans" cxnId="{26C85219-9E9B-4C93-916D-5C0BD74DFC54}">
      <dgm:prSet/>
      <dgm:spPr/>
      <dgm:t>
        <a:bodyPr/>
        <a:lstStyle/>
        <a:p>
          <a:endParaRPr lang="fr-FR"/>
        </a:p>
      </dgm:t>
    </dgm:pt>
    <dgm:pt modelId="{0FF91CCD-E93E-44AB-A879-60AD5941ED4F}" type="sibTrans" cxnId="{26C85219-9E9B-4C93-916D-5C0BD74DFC54}">
      <dgm:prSet/>
      <dgm:spPr/>
      <dgm:t>
        <a:bodyPr/>
        <a:lstStyle/>
        <a:p>
          <a:endParaRPr lang="fr-FR"/>
        </a:p>
      </dgm:t>
    </dgm:pt>
    <dgm:pt modelId="{4859D5E9-8D20-4C3B-A138-FAE8B47B4C5D}">
      <dgm:prSet phldrT="[Texte]"/>
      <dgm:spPr/>
      <dgm:t>
        <a:bodyPr/>
        <a:lstStyle/>
        <a:p>
          <a:r>
            <a:rPr lang="fr-FR" b="1" dirty="0" smtClean="0"/>
            <a:t>Résolution</a:t>
          </a:r>
          <a:endParaRPr lang="fr-FR" b="1" dirty="0"/>
        </a:p>
      </dgm:t>
    </dgm:pt>
    <dgm:pt modelId="{25E744B4-DF16-44AB-8544-A9DE5966B94B}" type="parTrans" cxnId="{135A7D9F-5B8A-43D4-B61F-7A833EAE0CEB}">
      <dgm:prSet/>
      <dgm:spPr/>
      <dgm:t>
        <a:bodyPr/>
        <a:lstStyle/>
        <a:p>
          <a:endParaRPr lang="fr-FR"/>
        </a:p>
      </dgm:t>
    </dgm:pt>
    <dgm:pt modelId="{6F64019B-7462-47BA-9D6A-E44D3B1702FA}" type="sibTrans" cxnId="{135A7D9F-5B8A-43D4-B61F-7A833EAE0CEB}">
      <dgm:prSet/>
      <dgm:spPr/>
      <dgm:t>
        <a:bodyPr/>
        <a:lstStyle/>
        <a:p>
          <a:endParaRPr lang="fr-FR"/>
        </a:p>
      </dgm:t>
    </dgm:pt>
    <dgm:pt modelId="{9DD8386C-6778-48DA-85A8-9AF1EAB6B75C}">
      <dgm:prSet phldrT="[Texte]"/>
      <dgm:spPr/>
      <dgm:t>
        <a:bodyPr/>
        <a:lstStyle/>
        <a:p>
          <a:r>
            <a:rPr lang="fr-FR" dirty="0" smtClean="0"/>
            <a:t>Algorithme Génétique</a:t>
          </a:r>
          <a:endParaRPr lang="fr-FR" dirty="0"/>
        </a:p>
      </dgm:t>
    </dgm:pt>
    <dgm:pt modelId="{BFE8CEFB-927A-45F6-9817-A9ED0FFAA088}" type="parTrans" cxnId="{FFEDE7BB-E5A3-4EDC-9F06-777D75A66730}">
      <dgm:prSet/>
      <dgm:spPr/>
      <dgm:t>
        <a:bodyPr/>
        <a:lstStyle/>
        <a:p>
          <a:endParaRPr lang="fr-FR"/>
        </a:p>
      </dgm:t>
    </dgm:pt>
    <dgm:pt modelId="{B7BDF674-30CF-456D-A66E-CD9F359DFC23}" type="sibTrans" cxnId="{FFEDE7BB-E5A3-4EDC-9F06-777D75A66730}">
      <dgm:prSet/>
      <dgm:spPr/>
      <dgm:t>
        <a:bodyPr/>
        <a:lstStyle/>
        <a:p>
          <a:endParaRPr lang="fr-FR"/>
        </a:p>
      </dgm:t>
    </dgm:pt>
    <dgm:pt modelId="{DAC24659-52AF-4D0C-871D-69579F57F957}">
      <dgm:prSet phldrT="[Texte]"/>
      <dgm:spPr/>
      <dgm:t>
        <a:bodyPr/>
        <a:lstStyle/>
        <a:p>
          <a:r>
            <a:rPr lang="fr-FR" dirty="0" smtClean="0"/>
            <a:t>Présence d’obstacles</a:t>
          </a:r>
          <a:endParaRPr lang="fr-FR" dirty="0"/>
        </a:p>
      </dgm:t>
    </dgm:pt>
    <dgm:pt modelId="{32BF627B-9BE3-41AB-B875-0BD8784CCEB8}" type="parTrans" cxnId="{004DABCB-69E3-4483-B56A-F42065F5594F}">
      <dgm:prSet/>
      <dgm:spPr/>
      <dgm:t>
        <a:bodyPr/>
        <a:lstStyle/>
        <a:p>
          <a:endParaRPr lang="fr-FR"/>
        </a:p>
      </dgm:t>
    </dgm:pt>
    <dgm:pt modelId="{9CB31CBD-397C-4778-B178-A4070E114A14}" type="sibTrans" cxnId="{004DABCB-69E3-4483-B56A-F42065F5594F}">
      <dgm:prSet/>
      <dgm:spPr/>
      <dgm:t>
        <a:bodyPr/>
        <a:lstStyle/>
        <a:p>
          <a:endParaRPr lang="fr-FR"/>
        </a:p>
      </dgm:t>
    </dgm:pt>
    <dgm:pt modelId="{3FE96BD8-D225-42D9-838D-7A7D738007E3}">
      <dgm:prSet phldrT="[Texte]"/>
      <dgm:spPr/>
      <dgm:t>
        <a:bodyPr/>
        <a:lstStyle/>
        <a:p>
          <a:r>
            <a:rPr lang="fr-FR" dirty="0" smtClean="0"/>
            <a:t>Un seul étage</a:t>
          </a:r>
          <a:endParaRPr lang="fr-FR" dirty="0"/>
        </a:p>
      </dgm:t>
    </dgm:pt>
    <dgm:pt modelId="{9715F809-9CD0-46A4-8CB7-A37AF46391CF}" type="parTrans" cxnId="{EB8A23EE-B482-4AFF-8FF4-0F041D16D873}">
      <dgm:prSet/>
      <dgm:spPr/>
      <dgm:t>
        <a:bodyPr/>
        <a:lstStyle/>
        <a:p>
          <a:endParaRPr lang="fr-FR"/>
        </a:p>
      </dgm:t>
    </dgm:pt>
    <dgm:pt modelId="{5DA3A137-2ED7-40C7-98F8-0D751CA5564B}" type="sibTrans" cxnId="{EB8A23EE-B482-4AFF-8FF4-0F041D16D873}">
      <dgm:prSet/>
      <dgm:spPr/>
      <dgm:t>
        <a:bodyPr/>
        <a:lstStyle/>
        <a:p>
          <a:endParaRPr lang="fr-FR"/>
        </a:p>
      </dgm:t>
    </dgm:pt>
    <dgm:pt modelId="{B9088C4D-DE1C-4121-8FFB-2BAA28A7A2B3}">
      <dgm:prSet phldrT="[Texte]"/>
      <dgm:spPr/>
      <dgm:t>
        <a:bodyPr/>
        <a:lstStyle/>
        <a:p>
          <a:r>
            <a:rPr lang="fr-FR" dirty="0" smtClean="0"/>
            <a:t>Problème statique</a:t>
          </a:r>
          <a:endParaRPr lang="fr-FR" dirty="0"/>
        </a:p>
      </dgm:t>
    </dgm:pt>
    <dgm:pt modelId="{083C9C37-7D85-4833-B7A3-6046A8C9F488}" type="parTrans" cxnId="{360A67BD-0797-4055-82AC-1FDBA6A667D6}">
      <dgm:prSet/>
      <dgm:spPr/>
      <dgm:t>
        <a:bodyPr/>
        <a:lstStyle/>
        <a:p>
          <a:endParaRPr lang="fr-FR"/>
        </a:p>
      </dgm:t>
    </dgm:pt>
    <dgm:pt modelId="{9062E7E1-DFA0-42BF-B7D0-FB3A2A44519F}" type="sibTrans" cxnId="{360A67BD-0797-4055-82AC-1FDBA6A667D6}">
      <dgm:prSet/>
      <dgm:spPr/>
      <dgm:t>
        <a:bodyPr/>
        <a:lstStyle/>
        <a:p>
          <a:endParaRPr lang="fr-FR"/>
        </a:p>
      </dgm:t>
    </dgm:pt>
    <dgm:pt modelId="{FA54EC6E-10D7-47C6-B615-D00FF0DE1A46}">
      <dgm:prSet phldrT="[Texte]"/>
      <dgm:spPr/>
      <dgm:t>
        <a:bodyPr/>
        <a:lstStyle/>
        <a:p>
          <a:r>
            <a:rPr lang="fr-FR" dirty="0" smtClean="0"/>
            <a:t>Surfaces égales </a:t>
          </a:r>
          <a:endParaRPr lang="fr-FR" dirty="0"/>
        </a:p>
      </dgm:t>
    </dgm:pt>
    <dgm:pt modelId="{09DF661D-B074-4DEF-BA5F-C33B783951B7}" type="parTrans" cxnId="{7B7E4D9D-E6EA-48E7-BFC1-24F5304F2615}">
      <dgm:prSet/>
      <dgm:spPr/>
      <dgm:t>
        <a:bodyPr/>
        <a:lstStyle/>
        <a:p>
          <a:endParaRPr lang="fr-FR"/>
        </a:p>
      </dgm:t>
    </dgm:pt>
    <dgm:pt modelId="{8E1DD1C3-5EC4-4433-B203-B1C3C35DA086}" type="sibTrans" cxnId="{7B7E4D9D-E6EA-48E7-BFC1-24F5304F2615}">
      <dgm:prSet/>
      <dgm:spPr/>
      <dgm:t>
        <a:bodyPr/>
        <a:lstStyle/>
        <a:p>
          <a:endParaRPr lang="fr-FR"/>
        </a:p>
      </dgm:t>
    </dgm:pt>
    <dgm:pt modelId="{0D63DE48-B535-48F7-9BA4-866114C86F08}" type="pres">
      <dgm:prSet presAssocID="{65D5BB94-4DCD-433E-A29D-1DD49EBB1D5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B9E2716-2039-4124-A434-3F215DE2EF4A}" type="pres">
      <dgm:prSet presAssocID="{7143D390-26A9-4A7E-A2FD-9DA0CF8ACE7D}" presName="root1" presStyleCnt="0"/>
      <dgm:spPr/>
    </dgm:pt>
    <dgm:pt modelId="{A982B999-0832-4242-A7E2-7E60478D6912}" type="pres">
      <dgm:prSet presAssocID="{7143D390-26A9-4A7E-A2FD-9DA0CF8ACE7D}" presName="LevelOneTextNode" presStyleLbl="node0" presStyleIdx="0" presStyleCnt="1" custScaleX="19026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92FD290-3DDB-48E2-AE86-007613C4CAA5}" type="pres">
      <dgm:prSet presAssocID="{7143D390-26A9-4A7E-A2FD-9DA0CF8ACE7D}" presName="level2hierChild" presStyleCnt="0"/>
      <dgm:spPr/>
    </dgm:pt>
    <dgm:pt modelId="{FE429DE4-476A-4C74-9A58-CA009618DCBE}" type="pres">
      <dgm:prSet presAssocID="{277E91BB-3013-4656-BF98-20A7270C7000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14F83593-055A-4D14-B2EE-404F8ABB03D3}" type="pres">
      <dgm:prSet presAssocID="{277E91BB-3013-4656-BF98-20A7270C7000}" presName="connTx" presStyleLbl="parChTrans1D2" presStyleIdx="0" presStyleCnt="2"/>
      <dgm:spPr/>
      <dgm:t>
        <a:bodyPr/>
        <a:lstStyle/>
        <a:p>
          <a:endParaRPr lang="fr-FR"/>
        </a:p>
      </dgm:t>
    </dgm:pt>
    <dgm:pt modelId="{AC234152-EA7E-42AE-9A0A-366A810CAE43}" type="pres">
      <dgm:prSet presAssocID="{31B514F4-599C-4311-AA1C-A061A7680E86}" presName="root2" presStyleCnt="0"/>
      <dgm:spPr/>
    </dgm:pt>
    <dgm:pt modelId="{ABE556C5-AEF4-42B1-AAA3-3DDD45AFBEB9}" type="pres">
      <dgm:prSet presAssocID="{31B514F4-599C-4311-AA1C-A061A7680E86}" presName="LevelTwoTextNode" presStyleLbl="node2" presStyleIdx="0" presStyleCnt="2" custScaleX="13553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58363BA-54D8-4842-AF8D-ABB92337BB6A}" type="pres">
      <dgm:prSet presAssocID="{31B514F4-599C-4311-AA1C-A061A7680E86}" presName="level3hierChild" presStyleCnt="0"/>
      <dgm:spPr/>
    </dgm:pt>
    <dgm:pt modelId="{E2603990-B127-4729-A0B4-A80580263E1E}" type="pres">
      <dgm:prSet presAssocID="{083C9C37-7D85-4833-B7A3-6046A8C9F488}" presName="conn2-1" presStyleLbl="parChTrans1D3" presStyleIdx="0" presStyleCnt="6"/>
      <dgm:spPr/>
      <dgm:t>
        <a:bodyPr/>
        <a:lstStyle/>
        <a:p>
          <a:endParaRPr lang="fr-FR"/>
        </a:p>
      </dgm:t>
    </dgm:pt>
    <dgm:pt modelId="{1700A637-468A-4003-8027-6D9BE0210C49}" type="pres">
      <dgm:prSet presAssocID="{083C9C37-7D85-4833-B7A3-6046A8C9F488}" presName="connTx" presStyleLbl="parChTrans1D3" presStyleIdx="0" presStyleCnt="6"/>
      <dgm:spPr/>
      <dgm:t>
        <a:bodyPr/>
        <a:lstStyle/>
        <a:p>
          <a:endParaRPr lang="fr-FR"/>
        </a:p>
      </dgm:t>
    </dgm:pt>
    <dgm:pt modelId="{75C0BDB9-E737-43CF-9AE1-FEFBE5744E69}" type="pres">
      <dgm:prSet presAssocID="{B9088C4D-DE1C-4121-8FFB-2BAA28A7A2B3}" presName="root2" presStyleCnt="0"/>
      <dgm:spPr/>
    </dgm:pt>
    <dgm:pt modelId="{4DFC5F26-77E4-4DB5-B8E9-7AA6E5465EED}" type="pres">
      <dgm:prSet presAssocID="{B9088C4D-DE1C-4121-8FFB-2BAA28A7A2B3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148E147-9453-4724-AA90-AE3C417FA839}" type="pres">
      <dgm:prSet presAssocID="{B9088C4D-DE1C-4121-8FFB-2BAA28A7A2B3}" presName="level3hierChild" presStyleCnt="0"/>
      <dgm:spPr/>
    </dgm:pt>
    <dgm:pt modelId="{15B6E0D8-8B27-4467-87BC-5EB1AA3B50AC}" type="pres">
      <dgm:prSet presAssocID="{09DF661D-B074-4DEF-BA5F-C33B783951B7}" presName="conn2-1" presStyleLbl="parChTrans1D3" presStyleIdx="1" presStyleCnt="6"/>
      <dgm:spPr/>
      <dgm:t>
        <a:bodyPr/>
        <a:lstStyle/>
        <a:p>
          <a:endParaRPr lang="fr-FR"/>
        </a:p>
      </dgm:t>
    </dgm:pt>
    <dgm:pt modelId="{D3C4CEF4-C65F-47DB-9471-A7D7C8AA7CCD}" type="pres">
      <dgm:prSet presAssocID="{09DF661D-B074-4DEF-BA5F-C33B783951B7}" presName="connTx" presStyleLbl="parChTrans1D3" presStyleIdx="1" presStyleCnt="6"/>
      <dgm:spPr/>
      <dgm:t>
        <a:bodyPr/>
        <a:lstStyle/>
        <a:p>
          <a:endParaRPr lang="fr-FR"/>
        </a:p>
      </dgm:t>
    </dgm:pt>
    <dgm:pt modelId="{6C7FADBA-96E7-4C76-9820-68D79B188088}" type="pres">
      <dgm:prSet presAssocID="{FA54EC6E-10D7-47C6-B615-D00FF0DE1A46}" presName="root2" presStyleCnt="0"/>
      <dgm:spPr/>
    </dgm:pt>
    <dgm:pt modelId="{B64E10A5-A732-4EF1-883D-AD95E9BDBF8C}" type="pres">
      <dgm:prSet presAssocID="{FA54EC6E-10D7-47C6-B615-D00FF0DE1A46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6EB6D3A-BA2F-47AE-99FB-6BB5495929C2}" type="pres">
      <dgm:prSet presAssocID="{FA54EC6E-10D7-47C6-B615-D00FF0DE1A46}" presName="level3hierChild" presStyleCnt="0"/>
      <dgm:spPr/>
    </dgm:pt>
    <dgm:pt modelId="{CD23F4C6-DFD1-4458-B2EA-8800F52666C7}" type="pres">
      <dgm:prSet presAssocID="{44D75233-6579-493F-A664-DEC5FC0A8261}" presName="conn2-1" presStyleLbl="parChTrans1D3" presStyleIdx="2" presStyleCnt="6"/>
      <dgm:spPr/>
      <dgm:t>
        <a:bodyPr/>
        <a:lstStyle/>
        <a:p>
          <a:endParaRPr lang="fr-FR"/>
        </a:p>
      </dgm:t>
    </dgm:pt>
    <dgm:pt modelId="{C7C49E93-D78B-4717-BCB5-7297A00E7AA1}" type="pres">
      <dgm:prSet presAssocID="{44D75233-6579-493F-A664-DEC5FC0A8261}" presName="connTx" presStyleLbl="parChTrans1D3" presStyleIdx="2" presStyleCnt="6"/>
      <dgm:spPr/>
      <dgm:t>
        <a:bodyPr/>
        <a:lstStyle/>
        <a:p>
          <a:endParaRPr lang="fr-FR"/>
        </a:p>
      </dgm:t>
    </dgm:pt>
    <dgm:pt modelId="{4ECDF434-2FC6-48DC-8C79-4C453F78E047}" type="pres">
      <dgm:prSet presAssocID="{27796B41-82C7-4868-AD12-91810F6E23B7}" presName="root2" presStyleCnt="0"/>
      <dgm:spPr/>
    </dgm:pt>
    <dgm:pt modelId="{395C4AA9-552A-4F34-90E9-842FDEE336CB}" type="pres">
      <dgm:prSet presAssocID="{27796B41-82C7-4868-AD12-91810F6E23B7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C3410FE-E779-4C2A-A5EC-5AA93B97560C}" type="pres">
      <dgm:prSet presAssocID="{27796B41-82C7-4868-AD12-91810F6E23B7}" presName="level3hierChild" presStyleCnt="0"/>
      <dgm:spPr/>
    </dgm:pt>
    <dgm:pt modelId="{06E4E8AE-AA52-4EB5-A98E-40AFCDF50368}" type="pres">
      <dgm:prSet presAssocID="{32BF627B-9BE3-41AB-B875-0BD8784CCEB8}" presName="conn2-1" presStyleLbl="parChTrans1D3" presStyleIdx="3" presStyleCnt="6"/>
      <dgm:spPr/>
      <dgm:t>
        <a:bodyPr/>
        <a:lstStyle/>
        <a:p>
          <a:endParaRPr lang="fr-FR"/>
        </a:p>
      </dgm:t>
    </dgm:pt>
    <dgm:pt modelId="{3F82031D-97CD-4F3C-AEA6-A90C5A9C88C1}" type="pres">
      <dgm:prSet presAssocID="{32BF627B-9BE3-41AB-B875-0BD8784CCEB8}" presName="connTx" presStyleLbl="parChTrans1D3" presStyleIdx="3" presStyleCnt="6"/>
      <dgm:spPr/>
      <dgm:t>
        <a:bodyPr/>
        <a:lstStyle/>
        <a:p>
          <a:endParaRPr lang="fr-FR"/>
        </a:p>
      </dgm:t>
    </dgm:pt>
    <dgm:pt modelId="{BD7B8C4C-AB98-4FCE-90AD-0662EB81C855}" type="pres">
      <dgm:prSet presAssocID="{DAC24659-52AF-4D0C-871D-69579F57F957}" presName="root2" presStyleCnt="0"/>
      <dgm:spPr/>
    </dgm:pt>
    <dgm:pt modelId="{BB151B28-194A-4E8C-81DE-DC3BF1190C40}" type="pres">
      <dgm:prSet presAssocID="{DAC24659-52AF-4D0C-871D-69579F57F957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3AAF27E-E735-4941-8C9B-B21A2487BC2A}" type="pres">
      <dgm:prSet presAssocID="{DAC24659-52AF-4D0C-871D-69579F57F957}" presName="level3hierChild" presStyleCnt="0"/>
      <dgm:spPr/>
    </dgm:pt>
    <dgm:pt modelId="{A257B5D0-F76D-41ED-B863-AAAE774D5782}" type="pres">
      <dgm:prSet presAssocID="{9715F809-9CD0-46A4-8CB7-A37AF46391CF}" presName="conn2-1" presStyleLbl="parChTrans1D3" presStyleIdx="4" presStyleCnt="6"/>
      <dgm:spPr/>
      <dgm:t>
        <a:bodyPr/>
        <a:lstStyle/>
        <a:p>
          <a:endParaRPr lang="fr-FR"/>
        </a:p>
      </dgm:t>
    </dgm:pt>
    <dgm:pt modelId="{BF3BAC3B-AD47-437E-878B-AAF6D4C4187D}" type="pres">
      <dgm:prSet presAssocID="{9715F809-9CD0-46A4-8CB7-A37AF46391CF}" presName="connTx" presStyleLbl="parChTrans1D3" presStyleIdx="4" presStyleCnt="6"/>
      <dgm:spPr/>
      <dgm:t>
        <a:bodyPr/>
        <a:lstStyle/>
        <a:p>
          <a:endParaRPr lang="fr-FR"/>
        </a:p>
      </dgm:t>
    </dgm:pt>
    <dgm:pt modelId="{59271198-623F-4BA5-A3D9-33EBDF96E85F}" type="pres">
      <dgm:prSet presAssocID="{3FE96BD8-D225-42D9-838D-7A7D738007E3}" presName="root2" presStyleCnt="0"/>
      <dgm:spPr/>
    </dgm:pt>
    <dgm:pt modelId="{A9847FF7-20CF-41D6-A00B-202E78BE2B40}" type="pres">
      <dgm:prSet presAssocID="{3FE96BD8-D225-42D9-838D-7A7D738007E3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E0CCFAE-2BE6-4124-8537-8234ABD41596}" type="pres">
      <dgm:prSet presAssocID="{3FE96BD8-D225-42D9-838D-7A7D738007E3}" presName="level3hierChild" presStyleCnt="0"/>
      <dgm:spPr/>
    </dgm:pt>
    <dgm:pt modelId="{B7A18668-F2C5-469B-90F7-77E056AA50CB}" type="pres">
      <dgm:prSet presAssocID="{25E744B4-DF16-44AB-8544-A9DE5966B94B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0939A176-7FCD-4490-A08E-370E25CA5A51}" type="pres">
      <dgm:prSet presAssocID="{25E744B4-DF16-44AB-8544-A9DE5966B94B}" presName="connTx" presStyleLbl="parChTrans1D2" presStyleIdx="1" presStyleCnt="2"/>
      <dgm:spPr/>
      <dgm:t>
        <a:bodyPr/>
        <a:lstStyle/>
        <a:p>
          <a:endParaRPr lang="fr-FR"/>
        </a:p>
      </dgm:t>
    </dgm:pt>
    <dgm:pt modelId="{E8F3E0DE-B458-43E8-8F76-F08009365DC8}" type="pres">
      <dgm:prSet presAssocID="{4859D5E9-8D20-4C3B-A138-FAE8B47B4C5D}" presName="root2" presStyleCnt="0"/>
      <dgm:spPr/>
    </dgm:pt>
    <dgm:pt modelId="{502B2ACB-1F8C-4DDC-B19E-8A0ADABA691D}" type="pres">
      <dgm:prSet presAssocID="{4859D5E9-8D20-4C3B-A138-FAE8B47B4C5D}" presName="LevelTwoTextNode" presStyleLbl="node2" presStyleIdx="1" presStyleCnt="2" custScaleX="13545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989D1AE-A0D3-42E7-822F-005DFB66774F}" type="pres">
      <dgm:prSet presAssocID="{4859D5E9-8D20-4C3B-A138-FAE8B47B4C5D}" presName="level3hierChild" presStyleCnt="0"/>
      <dgm:spPr/>
    </dgm:pt>
    <dgm:pt modelId="{5C20815E-C2D0-4B74-8BAA-9413C553545E}" type="pres">
      <dgm:prSet presAssocID="{BFE8CEFB-927A-45F6-9817-A9ED0FFAA088}" presName="conn2-1" presStyleLbl="parChTrans1D3" presStyleIdx="5" presStyleCnt="6"/>
      <dgm:spPr/>
      <dgm:t>
        <a:bodyPr/>
        <a:lstStyle/>
        <a:p>
          <a:endParaRPr lang="fr-FR"/>
        </a:p>
      </dgm:t>
    </dgm:pt>
    <dgm:pt modelId="{98BCAC69-D511-46E0-9064-F0FC0C91E4AB}" type="pres">
      <dgm:prSet presAssocID="{BFE8CEFB-927A-45F6-9817-A9ED0FFAA088}" presName="connTx" presStyleLbl="parChTrans1D3" presStyleIdx="5" presStyleCnt="6"/>
      <dgm:spPr/>
      <dgm:t>
        <a:bodyPr/>
        <a:lstStyle/>
        <a:p>
          <a:endParaRPr lang="fr-FR"/>
        </a:p>
      </dgm:t>
    </dgm:pt>
    <dgm:pt modelId="{3F9B2F40-022F-4822-A948-BEC5C9E83E42}" type="pres">
      <dgm:prSet presAssocID="{9DD8386C-6778-48DA-85A8-9AF1EAB6B75C}" presName="root2" presStyleCnt="0"/>
      <dgm:spPr/>
    </dgm:pt>
    <dgm:pt modelId="{DEFF510C-68C2-42BA-8D4A-1E7CC65006A5}" type="pres">
      <dgm:prSet presAssocID="{9DD8386C-6778-48DA-85A8-9AF1EAB6B75C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E214FE9-463D-42C3-AF02-BB54A754DB39}" type="pres">
      <dgm:prSet presAssocID="{9DD8386C-6778-48DA-85A8-9AF1EAB6B75C}" presName="level3hierChild" presStyleCnt="0"/>
      <dgm:spPr/>
    </dgm:pt>
  </dgm:ptLst>
  <dgm:cxnLst>
    <dgm:cxn modelId="{8F415F24-67C9-4787-8519-CAA510730F8F}" type="presOf" srcId="{25E744B4-DF16-44AB-8544-A9DE5966B94B}" destId="{0939A176-7FCD-4490-A08E-370E25CA5A51}" srcOrd="1" destOrd="0" presId="urn:microsoft.com/office/officeart/2005/8/layout/hierarchy2"/>
    <dgm:cxn modelId="{94EB76B1-4F0C-4712-9BD1-8DAE5F56A1B3}" type="presOf" srcId="{44D75233-6579-493F-A664-DEC5FC0A8261}" destId="{C7C49E93-D78B-4717-BCB5-7297A00E7AA1}" srcOrd="1" destOrd="0" presId="urn:microsoft.com/office/officeart/2005/8/layout/hierarchy2"/>
    <dgm:cxn modelId="{6E96A0E7-E21D-4889-9F1A-7C9425B3B898}" srcId="{7143D390-26A9-4A7E-A2FD-9DA0CF8ACE7D}" destId="{31B514F4-599C-4311-AA1C-A061A7680E86}" srcOrd="0" destOrd="0" parTransId="{277E91BB-3013-4656-BF98-20A7270C7000}" sibTransId="{8787AE2A-A71C-4543-A6C9-E1029DF6E9C6}"/>
    <dgm:cxn modelId="{135A7D9F-5B8A-43D4-B61F-7A833EAE0CEB}" srcId="{7143D390-26A9-4A7E-A2FD-9DA0CF8ACE7D}" destId="{4859D5E9-8D20-4C3B-A138-FAE8B47B4C5D}" srcOrd="1" destOrd="0" parTransId="{25E744B4-DF16-44AB-8544-A9DE5966B94B}" sibTransId="{6F64019B-7462-47BA-9D6A-E44D3B1702FA}"/>
    <dgm:cxn modelId="{B6C8F4F5-BBB8-4166-9A52-78C4A270C576}" type="presOf" srcId="{9715F809-9CD0-46A4-8CB7-A37AF46391CF}" destId="{BF3BAC3B-AD47-437E-878B-AAF6D4C4187D}" srcOrd="1" destOrd="0" presId="urn:microsoft.com/office/officeart/2005/8/layout/hierarchy2"/>
    <dgm:cxn modelId="{5284FA0C-55FE-4624-98B2-E97B1D14167E}" type="presOf" srcId="{27796B41-82C7-4868-AD12-91810F6E23B7}" destId="{395C4AA9-552A-4F34-90E9-842FDEE336CB}" srcOrd="0" destOrd="0" presId="urn:microsoft.com/office/officeart/2005/8/layout/hierarchy2"/>
    <dgm:cxn modelId="{72535CC4-B385-432E-BBC3-79E512FD6A83}" type="presOf" srcId="{7143D390-26A9-4A7E-A2FD-9DA0CF8ACE7D}" destId="{A982B999-0832-4242-A7E2-7E60478D6912}" srcOrd="0" destOrd="0" presId="urn:microsoft.com/office/officeart/2005/8/layout/hierarchy2"/>
    <dgm:cxn modelId="{F8B82298-8704-44E6-9CA0-DF544BB16038}" type="presOf" srcId="{44D75233-6579-493F-A664-DEC5FC0A8261}" destId="{CD23F4C6-DFD1-4458-B2EA-8800F52666C7}" srcOrd="0" destOrd="0" presId="urn:microsoft.com/office/officeart/2005/8/layout/hierarchy2"/>
    <dgm:cxn modelId="{5A21203D-4BDF-4B81-B3D0-F106ACF3B1BF}" type="presOf" srcId="{09DF661D-B074-4DEF-BA5F-C33B783951B7}" destId="{15B6E0D8-8B27-4467-87BC-5EB1AA3B50AC}" srcOrd="0" destOrd="0" presId="urn:microsoft.com/office/officeart/2005/8/layout/hierarchy2"/>
    <dgm:cxn modelId="{760223D3-3F96-454A-B701-D5CE4B1F8435}" type="presOf" srcId="{083C9C37-7D85-4833-B7A3-6046A8C9F488}" destId="{E2603990-B127-4729-A0B4-A80580263E1E}" srcOrd="0" destOrd="0" presId="urn:microsoft.com/office/officeart/2005/8/layout/hierarchy2"/>
    <dgm:cxn modelId="{BE9D552D-E80A-42E7-A547-82C1FF7430D3}" type="presOf" srcId="{DAC24659-52AF-4D0C-871D-69579F57F957}" destId="{BB151B28-194A-4E8C-81DE-DC3BF1190C40}" srcOrd="0" destOrd="0" presId="urn:microsoft.com/office/officeart/2005/8/layout/hierarchy2"/>
    <dgm:cxn modelId="{0B477EBB-48B0-4172-B243-505584BAEBCA}" type="presOf" srcId="{4859D5E9-8D20-4C3B-A138-FAE8B47B4C5D}" destId="{502B2ACB-1F8C-4DDC-B19E-8A0ADABA691D}" srcOrd="0" destOrd="0" presId="urn:microsoft.com/office/officeart/2005/8/layout/hierarchy2"/>
    <dgm:cxn modelId="{26C85219-9E9B-4C93-916D-5C0BD74DFC54}" srcId="{31B514F4-599C-4311-AA1C-A061A7680E86}" destId="{27796B41-82C7-4868-AD12-91810F6E23B7}" srcOrd="2" destOrd="0" parTransId="{44D75233-6579-493F-A664-DEC5FC0A8261}" sibTransId="{0FF91CCD-E93E-44AB-A879-60AD5941ED4F}"/>
    <dgm:cxn modelId="{446FC99C-6348-40D3-A5A2-FB49689B25FF}" type="presOf" srcId="{277E91BB-3013-4656-BF98-20A7270C7000}" destId="{14F83593-055A-4D14-B2EE-404F8ABB03D3}" srcOrd="1" destOrd="0" presId="urn:microsoft.com/office/officeart/2005/8/layout/hierarchy2"/>
    <dgm:cxn modelId="{360A67BD-0797-4055-82AC-1FDBA6A667D6}" srcId="{31B514F4-599C-4311-AA1C-A061A7680E86}" destId="{B9088C4D-DE1C-4121-8FFB-2BAA28A7A2B3}" srcOrd="0" destOrd="0" parTransId="{083C9C37-7D85-4833-B7A3-6046A8C9F488}" sibTransId="{9062E7E1-DFA0-42BF-B7D0-FB3A2A44519F}"/>
    <dgm:cxn modelId="{BB25A542-08C8-4A3B-B3F2-047DE031DA7C}" type="presOf" srcId="{B9088C4D-DE1C-4121-8FFB-2BAA28A7A2B3}" destId="{4DFC5F26-77E4-4DB5-B8E9-7AA6E5465EED}" srcOrd="0" destOrd="0" presId="urn:microsoft.com/office/officeart/2005/8/layout/hierarchy2"/>
    <dgm:cxn modelId="{84AD3794-9091-4B9C-A0D6-90A7A26EBFAA}" type="presOf" srcId="{32BF627B-9BE3-41AB-B875-0BD8784CCEB8}" destId="{06E4E8AE-AA52-4EB5-A98E-40AFCDF50368}" srcOrd="0" destOrd="0" presId="urn:microsoft.com/office/officeart/2005/8/layout/hierarchy2"/>
    <dgm:cxn modelId="{004DABCB-69E3-4483-B56A-F42065F5594F}" srcId="{31B514F4-599C-4311-AA1C-A061A7680E86}" destId="{DAC24659-52AF-4D0C-871D-69579F57F957}" srcOrd="3" destOrd="0" parTransId="{32BF627B-9BE3-41AB-B875-0BD8784CCEB8}" sibTransId="{9CB31CBD-397C-4778-B178-A4070E114A14}"/>
    <dgm:cxn modelId="{B3F3DDD6-DFC9-4B2D-B036-3824C84DB19A}" type="presOf" srcId="{25E744B4-DF16-44AB-8544-A9DE5966B94B}" destId="{B7A18668-F2C5-469B-90F7-77E056AA50CB}" srcOrd="0" destOrd="0" presId="urn:microsoft.com/office/officeart/2005/8/layout/hierarchy2"/>
    <dgm:cxn modelId="{FFEDE7BB-E5A3-4EDC-9F06-777D75A66730}" srcId="{4859D5E9-8D20-4C3B-A138-FAE8B47B4C5D}" destId="{9DD8386C-6778-48DA-85A8-9AF1EAB6B75C}" srcOrd="0" destOrd="0" parTransId="{BFE8CEFB-927A-45F6-9817-A9ED0FFAA088}" sibTransId="{B7BDF674-30CF-456D-A66E-CD9F359DFC23}"/>
    <dgm:cxn modelId="{B163921C-A3BD-41B0-8FC7-63FEB7ECD0A6}" type="presOf" srcId="{277E91BB-3013-4656-BF98-20A7270C7000}" destId="{FE429DE4-476A-4C74-9A58-CA009618DCBE}" srcOrd="0" destOrd="0" presId="urn:microsoft.com/office/officeart/2005/8/layout/hierarchy2"/>
    <dgm:cxn modelId="{E62CBDF9-E906-4F59-99FC-B88986789026}" type="presOf" srcId="{9DD8386C-6778-48DA-85A8-9AF1EAB6B75C}" destId="{DEFF510C-68C2-42BA-8D4A-1E7CC65006A5}" srcOrd="0" destOrd="0" presId="urn:microsoft.com/office/officeart/2005/8/layout/hierarchy2"/>
    <dgm:cxn modelId="{A73BF995-D34B-4682-8684-05638BF6ADD5}" type="presOf" srcId="{31B514F4-599C-4311-AA1C-A061A7680E86}" destId="{ABE556C5-AEF4-42B1-AAA3-3DDD45AFBEB9}" srcOrd="0" destOrd="0" presId="urn:microsoft.com/office/officeart/2005/8/layout/hierarchy2"/>
    <dgm:cxn modelId="{7B7E4D9D-E6EA-48E7-BFC1-24F5304F2615}" srcId="{31B514F4-599C-4311-AA1C-A061A7680E86}" destId="{FA54EC6E-10D7-47C6-B615-D00FF0DE1A46}" srcOrd="1" destOrd="0" parTransId="{09DF661D-B074-4DEF-BA5F-C33B783951B7}" sibTransId="{8E1DD1C3-5EC4-4433-B203-B1C3C35DA086}"/>
    <dgm:cxn modelId="{31C5C1CB-8CF8-495F-B066-9782D2983327}" srcId="{65D5BB94-4DCD-433E-A29D-1DD49EBB1D5A}" destId="{7143D390-26A9-4A7E-A2FD-9DA0CF8ACE7D}" srcOrd="0" destOrd="0" parTransId="{38C67B48-8440-483E-8AFC-AF0D3E01D109}" sibTransId="{FA098739-674B-43E5-B568-7A531C23C575}"/>
    <dgm:cxn modelId="{682140AD-7E65-4A94-B98E-CEFD94E8C2A4}" type="presOf" srcId="{32BF627B-9BE3-41AB-B875-0BD8784CCEB8}" destId="{3F82031D-97CD-4F3C-AEA6-A90C5A9C88C1}" srcOrd="1" destOrd="0" presId="urn:microsoft.com/office/officeart/2005/8/layout/hierarchy2"/>
    <dgm:cxn modelId="{1EC05897-F908-4C63-8B59-24267DA9B42F}" type="presOf" srcId="{65D5BB94-4DCD-433E-A29D-1DD49EBB1D5A}" destId="{0D63DE48-B535-48F7-9BA4-866114C86F08}" srcOrd="0" destOrd="0" presId="urn:microsoft.com/office/officeart/2005/8/layout/hierarchy2"/>
    <dgm:cxn modelId="{1F9223E7-4D3D-4D34-AF21-5D20B5822F04}" type="presOf" srcId="{BFE8CEFB-927A-45F6-9817-A9ED0FFAA088}" destId="{5C20815E-C2D0-4B74-8BAA-9413C553545E}" srcOrd="0" destOrd="0" presId="urn:microsoft.com/office/officeart/2005/8/layout/hierarchy2"/>
    <dgm:cxn modelId="{C30707F2-B6EC-46F4-9861-05941B9E1FBA}" type="presOf" srcId="{083C9C37-7D85-4833-B7A3-6046A8C9F488}" destId="{1700A637-468A-4003-8027-6D9BE0210C49}" srcOrd="1" destOrd="0" presId="urn:microsoft.com/office/officeart/2005/8/layout/hierarchy2"/>
    <dgm:cxn modelId="{C46296A6-CF86-4DF5-AF74-28E4AFE6B9D1}" type="presOf" srcId="{3FE96BD8-D225-42D9-838D-7A7D738007E3}" destId="{A9847FF7-20CF-41D6-A00B-202E78BE2B40}" srcOrd="0" destOrd="0" presId="urn:microsoft.com/office/officeart/2005/8/layout/hierarchy2"/>
    <dgm:cxn modelId="{EB8A23EE-B482-4AFF-8FF4-0F041D16D873}" srcId="{31B514F4-599C-4311-AA1C-A061A7680E86}" destId="{3FE96BD8-D225-42D9-838D-7A7D738007E3}" srcOrd="4" destOrd="0" parTransId="{9715F809-9CD0-46A4-8CB7-A37AF46391CF}" sibTransId="{5DA3A137-2ED7-40C7-98F8-0D751CA5564B}"/>
    <dgm:cxn modelId="{E2AB81D8-5B88-44DE-B7F0-BB4B3EE0A26A}" type="presOf" srcId="{9715F809-9CD0-46A4-8CB7-A37AF46391CF}" destId="{A257B5D0-F76D-41ED-B863-AAAE774D5782}" srcOrd="0" destOrd="0" presId="urn:microsoft.com/office/officeart/2005/8/layout/hierarchy2"/>
    <dgm:cxn modelId="{902DABAF-919F-4E3B-A084-3B19D312D294}" type="presOf" srcId="{BFE8CEFB-927A-45F6-9817-A9ED0FFAA088}" destId="{98BCAC69-D511-46E0-9064-F0FC0C91E4AB}" srcOrd="1" destOrd="0" presId="urn:microsoft.com/office/officeart/2005/8/layout/hierarchy2"/>
    <dgm:cxn modelId="{47AFD4A0-065B-4999-A13F-913C990D3D38}" type="presOf" srcId="{09DF661D-B074-4DEF-BA5F-C33B783951B7}" destId="{D3C4CEF4-C65F-47DB-9471-A7D7C8AA7CCD}" srcOrd="1" destOrd="0" presId="urn:microsoft.com/office/officeart/2005/8/layout/hierarchy2"/>
    <dgm:cxn modelId="{E69DEEB4-0A27-48DB-ACA8-76F91FCE94FF}" type="presOf" srcId="{FA54EC6E-10D7-47C6-B615-D00FF0DE1A46}" destId="{B64E10A5-A732-4EF1-883D-AD95E9BDBF8C}" srcOrd="0" destOrd="0" presId="urn:microsoft.com/office/officeart/2005/8/layout/hierarchy2"/>
    <dgm:cxn modelId="{B04BE9F6-B574-4382-9F73-3D653DB1FE99}" type="presParOf" srcId="{0D63DE48-B535-48F7-9BA4-866114C86F08}" destId="{7B9E2716-2039-4124-A434-3F215DE2EF4A}" srcOrd="0" destOrd="0" presId="urn:microsoft.com/office/officeart/2005/8/layout/hierarchy2"/>
    <dgm:cxn modelId="{DCEAF86C-8686-4F5B-8D7C-81FB665DE4D4}" type="presParOf" srcId="{7B9E2716-2039-4124-A434-3F215DE2EF4A}" destId="{A982B999-0832-4242-A7E2-7E60478D6912}" srcOrd="0" destOrd="0" presId="urn:microsoft.com/office/officeart/2005/8/layout/hierarchy2"/>
    <dgm:cxn modelId="{6F6F117F-1FC6-4439-860A-A1C827EEBFA1}" type="presParOf" srcId="{7B9E2716-2039-4124-A434-3F215DE2EF4A}" destId="{F92FD290-3DDB-48E2-AE86-007613C4CAA5}" srcOrd="1" destOrd="0" presId="urn:microsoft.com/office/officeart/2005/8/layout/hierarchy2"/>
    <dgm:cxn modelId="{EEE52E11-9D32-410E-8B96-5997D43AFC5C}" type="presParOf" srcId="{F92FD290-3DDB-48E2-AE86-007613C4CAA5}" destId="{FE429DE4-476A-4C74-9A58-CA009618DCBE}" srcOrd="0" destOrd="0" presId="urn:microsoft.com/office/officeart/2005/8/layout/hierarchy2"/>
    <dgm:cxn modelId="{E1A15B1A-9C98-4D3C-B498-26ABC1D7E3FB}" type="presParOf" srcId="{FE429DE4-476A-4C74-9A58-CA009618DCBE}" destId="{14F83593-055A-4D14-B2EE-404F8ABB03D3}" srcOrd="0" destOrd="0" presId="urn:microsoft.com/office/officeart/2005/8/layout/hierarchy2"/>
    <dgm:cxn modelId="{9E5AB3BE-521F-4235-B1C1-956B0BEDE0CE}" type="presParOf" srcId="{F92FD290-3DDB-48E2-AE86-007613C4CAA5}" destId="{AC234152-EA7E-42AE-9A0A-366A810CAE43}" srcOrd="1" destOrd="0" presId="urn:microsoft.com/office/officeart/2005/8/layout/hierarchy2"/>
    <dgm:cxn modelId="{2E8813C6-318F-4C4C-A0F5-63C6AFA86A64}" type="presParOf" srcId="{AC234152-EA7E-42AE-9A0A-366A810CAE43}" destId="{ABE556C5-AEF4-42B1-AAA3-3DDD45AFBEB9}" srcOrd="0" destOrd="0" presId="urn:microsoft.com/office/officeart/2005/8/layout/hierarchy2"/>
    <dgm:cxn modelId="{20B8912B-12DA-401B-B6C9-D44A502FFE3B}" type="presParOf" srcId="{AC234152-EA7E-42AE-9A0A-366A810CAE43}" destId="{A58363BA-54D8-4842-AF8D-ABB92337BB6A}" srcOrd="1" destOrd="0" presId="urn:microsoft.com/office/officeart/2005/8/layout/hierarchy2"/>
    <dgm:cxn modelId="{A1724254-0F63-486B-A49E-21608D9EC7C1}" type="presParOf" srcId="{A58363BA-54D8-4842-AF8D-ABB92337BB6A}" destId="{E2603990-B127-4729-A0B4-A80580263E1E}" srcOrd="0" destOrd="0" presId="urn:microsoft.com/office/officeart/2005/8/layout/hierarchy2"/>
    <dgm:cxn modelId="{04997C15-4CEA-47CA-8F4B-E9C4C8701DA8}" type="presParOf" srcId="{E2603990-B127-4729-A0B4-A80580263E1E}" destId="{1700A637-468A-4003-8027-6D9BE0210C49}" srcOrd="0" destOrd="0" presId="urn:microsoft.com/office/officeart/2005/8/layout/hierarchy2"/>
    <dgm:cxn modelId="{2AAAACFA-7995-41CE-AB8B-B252B58F3B42}" type="presParOf" srcId="{A58363BA-54D8-4842-AF8D-ABB92337BB6A}" destId="{75C0BDB9-E737-43CF-9AE1-FEFBE5744E69}" srcOrd="1" destOrd="0" presId="urn:microsoft.com/office/officeart/2005/8/layout/hierarchy2"/>
    <dgm:cxn modelId="{06F727DA-5AFE-4099-BD4C-8EC5702C491C}" type="presParOf" srcId="{75C0BDB9-E737-43CF-9AE1-FEFBE5744E69}" destId="{4DFC5F26-77E4-4DB5-B8E9-7AA6E5465EED}" srcOrd="0" destOrd="0" presId="urn:microsoft.com/office/officeart/2005/8/layout/hierarchy2"/>
    <dgm:cxn modelId="{6912A811-A26E-40B5-97F0-E052CEDBFA33}" type="presParOf" srcId="{75C0BDB9-E737-43CF-9AE1-FEFBE5744E69}" destId="{5148E147-9453-4724-AA90-AE3C417FA839}" srcOrd="1" destOrd="0" presId="urn:microsoft.com/office/officeart/2005/8/layout/hierarchy2"/>
    <dgm:cxn modelId="{2BB5C40C-2BDF-445E-982C-3D5DB0532D4E}" type="presParOf" srcId="{A58363BA-54D8-4842-AF8D-ABB92337BB6A}" destId="{15B6E0D8-8B27-4467-87BC-5EB1AA3B50AC}" srcOrd="2" destOrd="0" presId="urn:microsoft.com/office/officeart/2005/8/layout/hierarchy2"/>
    <dgm:cxn modelId="{9ECBC31F-9D43-4F35-BF8F-EC86A449DAB3}" type="presParOf" srcId="{15B6E0D8-8B27-4467-87BC-5EB1AA3B50AC}" destId="{D3C4CEF4-C65F-47DB-9471-A7D7C8AA7CCD}" srcOrd="0" destOrd="0" presId="urn:microsoft.com/office/officeart/2005/8/layout/hierarchy2"/>
    <dgm:cxn modelId="{3EB67F08-9C5C-4A8B-8FD2-03DFE12ACBD5}" type="presParOf" srcId="{A58363BA-54D8-4842-AF8D-ABB92337BB6A}" destId="{6C7FADBA-96E7-4C76-9820-68D79B188088}" srcOrd="3" destOrd="0" presId="urn:microsoft.com/office/officeart/2005/8/layout/hierarchy2"/>
    <dgm:cxn modelId="{280923E1-28CA-4D61-BCBC-E216253D0025}" type="presParOf" srcId="{6C7FADBA-96E7-4C76-9820-68D79B188088}" destId="{B64E10A5-A732-4EF1-883D-AD95E9BDBF8C}" srcOrd="0" destOrd="0" presId="urn:microsoft.com/office/officeart/2005/8/layout/hierarchy2"/>
    <dgm:cxn modelId="{41B214F3-E5C1-458B-8AF7-FC0CF26B9FC1}" type="presParOf" srcId="{6C7FADBA-96E7-4C76-9820-68D79B188088}" destId="{D6EB6D3A-BA2F-47AE-99FB-6BB5495929C2}" srcOrd="1" destOrd="0" presId="urn:microsoft.com/office/officeart/2005/8/layout/hierarchy2"/>
    <dgm:cxn modelId="{85BFE21D-96ED-47D5-AE7C-75BF8F6EB69D}" type="presParOf" srcId="{A58363BA-54D8-4842-AF8D-ABB92337BB6A}" destId="{CD23F4C6-DFD1-4458-B2EA-8800F52666C7}" srcOrd="4" destOrd="0" presId="urn:microsoft.com/office/officeart/2005/8/layout/hierarchy2"/>
    <dgm:cxn modelId="{72422044-D029-4A24-A7BF-40D3A5C75AD0}" type="presParOf" srcId="{CD23F4C6-DFD1-4458-B2EA-8800F52666C7}" destId="{C7C49E93-D78B-4717-BCB5-7297A00E7AA1}" srcOrd="0" destOrd="0" presId="urn:microsoft.com/office/officeart/2005/8/layout/hierarchy2"/>
    <dgm:cxn modelId="{68A48730-099A-47EC-9AAF-F6C73F6AC555}" type="presParOf" srcId="{A58363BA-54D8-4842-AF8D-ABB92337BB6A}" destId="{4ECDF434-2FC6-48DC-8C79-4C453F78E047}" srcOrd="5" destOrd="0" presId="urn:microsoft.com/office/officeart/2005/8/layout/hierarchy2"/>
    <dgm:cxn modelId="{922FFF4E-B4FF-4954-BFAA-06EC36B20199}" type="presParOf" srcId="{4ECDF434-2FC6-48DC-8C79-4C453F78E047}" destId="{395C4AA9-552A-4F34-90E9-842FDEE336CB}" srcOrd="0" destOrd="0" presId="urn:microsoft.com/office/officeart/2005/8/layout/hierarchy2"/>
    <dgm:cxn modelId="{FEFDA66C-B434-498C-A2BB-7E2F584B766B}" type="presParOf" srcId="{4ECDF434-2FC6-48DC-8C79-4C453F78E047}" destId="{BC3410FE-E779-4C2A-A5EC-5AA93B97560C}" srcOrd="1" destOrd="0" presId="urn:microsoft.com/office/officeart/2005/8/layout/hierarchy2"/>
    <dgm:cxn modelId="{54E4C9BD-414C-4EEE-96D0-90EC63000710}" type="presParOf" srcId="{A58363BA-54D8-4842-AF8D-ABB92337BB6A}" destId="{06E4E8AE-AA52-4EB5-A98E-40AFCDF50368}" srcOrd="6" destOrd="0" presId="urn:microsoft.com/office/officeart/2005/8/layout/hierarchy2"/>
    <dgm:cxn modelId="{4C788242-657E-417B-813A-07350FF37C19}" type="presParOf" srcId="{06E4E8AE-AA52-4EB5-A98E-40AFCDF50368}" destId="{3F82031D-97CD-4F3C-AEA6-A90C5A9C88C1}" srcOrd="0" destOrd="0" presId="urn:microsoft.com/office/officeart/2005/8/layout/hierarchy2"/>
    <dgm:cxn modelId="{5F123164-756D-4B00-89F0-E7C36ABABC51}" type="presParOf" srcId="{A58363BA-54D8-4842-AF8D-ABB92337BB6A}" destId="{BD7B8C4C-AB98-4FCE-90AD-0662EB81C855}" srcOrd="7" destOrd="0" presId="urn:microsoft.com/office/officeart/2005/8/layout/hierarchy2"/>
    <dgm:cxn modelId="{D4E02408-59B3-4CBC-8889-8670D8024119}" type="presParOf" srcId="{BD7B8C4C-AB98-4FCE-90AD-0662EB81C855}" destId="{BB151B28-194A-4E8C-81DE-DC3BF1190C40}" srcOrd="0" destOrd="0" presId="urn:microsoft.com/office/officeart/2005/8/layout/hierarchy2"/>
    <dgm:cxn modelId="{D24D000E-FDA5-434A-B78A-FDCB607C9227}" type="presParOf" srcId="{BD7B8C4C-AB98-4FCE-90AD-0662EB81C855}" destId="{53AAF27E-E735-4941-8C9B-B21A2487BC2A}" srcOrd="1" destOrd="0" presId="urn:microsoft.com/office/officeart/2005/8/layout/hierarchy2"/>
    <dgm:cxn modelId="{C4752ED5-FEA2-4A6E-9509-13B2111B05F5}" type="presParOf" srcId="{A58363BA-54D8-4842-AF8D-ABB92337BB6A}" destId="{A257B5D0-F76D-41ED-B863-AAAE774D5782}" srcOrd="8" destOrd="0" presId="urn:microsoft.com/office/officeart/2005/8/layout/hierarchy2"/>
    <dgm:cxn modelId="{519CAB6A-4557-4D33-A2D9-1B961543151D}" type="presParOf" srcId="{A257B5D0-F76D-41ED-B863-AAAE774D5782}" destId="{BF3BAC3B-AD47-437E-878B-AAF6D4C4187D}" srcOrd="0" destOrd="0" presId="urn:microsoft.com/office/officeart/2005/8/layout/hierarchy2"/>
    <dgm:cxn modelId="{3982CB5E-5662-411B-ACC9-355D18FA62DA}" type="presParOf" srcId="{A58363BA-54D8-4842-AF8D-ABB92337BB6A}" destId="{59271198-623F-4BA5-A3D9-33EBDF96E85F}" srcOrd="9" destOrd="0" presId="urn:microsoft.com/office/officeart/2005/8/layout/hierarchy2"/>
    <dgm:cxn modelId="{75A2E8F6-C939-44D1-BAA5-1B6B2A2B6AB8}" type="presParOf" srcId="{59271198-623F-4BA5-A3D9-33EBDF96E85F}" destId="{A9847FF7-20CF-41D6-A00B-202E78BE2B40}" srcOrd="0" destOrd="0" presId="urn:microsoft.com/office/officeart/2005/8/layout/hierarchy2"/>
    <dgm:cxn modelId="{F7E09E3D-E986-421E-8838-35E7F82EB911}" type="presParOf" srcId="{59271198-623F-4BA5-A3D9-33EBDF96E85F}" destId="{CE0CCFAE-2BE6-4124-8537-8234ABD41596}" srcOrd="1" destOrd="0" presId="urn:microsoft.com/office/officeart/2005/8/layout/hierarchy2"/>
    <dgm:cxn modelId="{23818BD8-AEBE-43CB-B249-3459A66F0A3D}" type="presParOf" srcId="{F92FD290-3DDB-48E2-AE86-007613C4CAA5}" destId="{B7A18668-F2C5-469B-90F7-77E056AA50CB}" srcOrd="2" destOrd="0" presId="urn:microsoft.com/office/officeart/2005/8/layout/hierarchy2"/>
    <dgm:cxn modelId="{DBEFF0AD-8B8E-467B-A002-1D792CF62F58}" type="presParOf" srcId="{B7A18668-F2C5-469B-90F7-77E056AA50CB}" destId="{0939A176-7FCD-4490-A08E-370E25CA5A51}" srcOrd="0" destOrd="0" presId="urn:microsoft.com/office/officeart/2005/8/layout/hierarchy2"/>
    <dgm:cxn modelId="{EFFAA244-20D3-43F5-BC53-5E8A15CF6258}" type="presParOf" srcId="{F92FD290-3DDB-48E2-AE86-007613C4CAA5}" destId="{E8F3E0DE-B458-43E8-8F76-F08009365DC8}" srcOrd="3" destOrd="0" presId="urn:microsoft.com/office/officeart/2005/8/layout/hierarchy2"/>
    <dgm:cxn modelId="{9632876E-1A6F-47D2-BAA8-2FCB4B97684A}" type="presParOf" srcId="{E8F3E0DE-B458-43E8-8F76-F08009365DC8}" destId="{502B2ACB-1F8C-4DDC-B19E-8A0ADABA691D}" srcOrd="0" destOrd="0" presId="urn:microsoft.com/office/officeart/2005/8/layout/hierarchy2"/>
    <dgm:cxn modelId="{BBDCE2BD-04C7-48C0-801C-B79043CEDFD4}" type="presParOf" srcId="{E8F3E0DE-B458-43E8-8F76-F08009365DC8}" destId="{2989D1AE-A0D3-42E7-822F-005DFB66774F}" srcOrd="1" destOrd="0" presId="urn:microsoft.com/office/officeart/2005/8/layout/hierarchy2"/>
    <dgm:cxn modelId="{0CC75977-A680-4EB4-92FC-E5390E4B076D}" type="presParOf" srcId="{2989D1AE-A0D3-42E7-822F-005DFB66774F}" destId="{5C20815E-C2D0-4B74-8BAA-9413C553545E}" srcOrd="0" destOrd="0" presId="urn:microsoft.com/office/officeart/2005/8/layout/hierarchy2"/>
    <dgm:cxn modelId="{B1F7CFFD-8DC8-45F1-A38A-A993B0F373C5}" type="presParOf" srcId="{5C20815E-C2D0-4B74-8BAA-9413C553545E}" destId="{98BCAC69-D511-46E0-9064-F0FC0C91E4AB}" srcOrd="0" destOrd="0" presId="urn:microsoft.com/office/officeart/2005/8/layout/hierarchy2"/>
    <dgm:cxn modelId="{559F6EEC-BFC4-4B47-AD86-203EE2563FD2}" type="presParOf" srcId="{2989D1AE-A0D3-42E7-822F-005DFB66774F}" destId="{3F9B2F40-022F-4822-A948-BEC5C9E83E42}" srcOrd="1" destOrd="0" presId="urn:microsoft.com/office/officeart/2005/8/layout/hierarchy2"/>
    <dgm:cxn modelId="{DA8BF994-6C4C-4AD6-A3D2-4D42EE430ABA}" type="presParOf" srcId="{3F9B2F40-022F-4822-A948-BEC5C9E83E42}" destId="{DEFF510C-68C2-42BA-8D4A-1E7CC65006A5}" srcOrd="0" destOrd="0" presId="urn:microsoft.com/office/officeart/2005/8/layout/hierarchy2"/>
    <dgm:cxn modelId="{46C1D4F5-308A-43B8-8022-B88CB7199EC2}" type="presParOf" srcId="{3F9B2F40-022F-4822-A948-BEC5C9E83E42}" destId="{EE214FE9-463D-42C3-AF02-BB54A754DB3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8AB269-B253-40D1-92BF-5C608D4EF908}" type="doc">
      <dgm:prSet loTypeId="urn:microsoft.com/office/officeart/2005/8/layout/venn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0D2C4C0-188C-4359-8232-B40D9142F811}">
      <dgm:prSet phldrT="[Texte]" custT="1"/>
      <dgm:spPr>
        <a:solidFill>
          <a:schemeClr val="bg2"/>
        </a:solidFill>
      </dgm:spPr>
      <dgm:t>
        <a:bodyPr/>
        <a:lstStyle/>
        <a:p>
          <a:r>
            <a:rPr lang="fr-FR" sz="1100" b="1" noProof="0" dirty="0" smtClean="0">
              <a:solidFill>
                <a:schemeClr val="tx1"/>
              </a:solidFill>
            </a:rPr>
            <a:t>Algorithme génétique</a:t>
          </a:r>
          <a:endParaRPr lang="fr-FR" sz="1100" b="1" noProof="0" dirty="0">
            <a:solidFill>
              <a:schemeClr val="tx1"/>
            </a:solidFill>
          </a:endParaRPr>
        </a:p>
      </dgm:t>
    </dgm:pt>
    <dgm:pt modelId="{0ACAA95A-0045-4389-B1FF-33FC867D2FC2}" type="parTrans" cxnId="{91012C7F-68B1-4DF0-A041-56B363A4B541}">
      <dgm:prSet/>
      <dgm:spPr/>
      <dgm:t>
        <a:bodyPr/>
        <a:lstStyle/>
        <a:p>
          <a:endParaRPr lang="fr-FR"/>
        </a:p>
      </dgm:t>
    </dgm:pt>
    <dgm:pt modelId="{C1855757-1F0D-402F-A429-FB2B5D1EFFA8}" type="sibTrans" cxnId="{91012C7F-68B1-4DF0-A041-56B363A4B541}">
      <dgm:prSet/>
      <dgm:spPr/>
      <dgm:t>
        <a:bodyPr/>
        <a:lstStyle/>
        <a:p>
          <a:endParaRPr lang="fr-FR"/>
        </a:p>
      </dgm:t>
    </dgm:pt>
    <dgm:pt modelId="{7643CF2B-EED3-427E-9122-3F6C38813E24}">
      <dgm:prSet phldrT="[Texte]" custT="1"/>
      <dgm:spPr>
        <a:solidFill>
          <a:schemeClr val="bg2"/>
        </a:solidFill>
      </dgm:spPr>
      <dgm:t>
        <a:bodyPr/>
        <a:lstStyle/>
        <a:p>
          <a:r>
            <a:rPr lang="fr-FR" sz="1100" b="1" dirty="0" smtClean="0">
              <a:solidFill>
                <a:schemeClr val="tx1"/>
              </a:solidFill>
            </a:rPr>
            <a:t>Algorithme A*</a:t>
          </a:r>
          <a:endParaRPr lang="fr-FR" sz="1100" b="1" dirty="0">
            <a:solidFill>
              <a:schemeClr val="tx1"/>
            </a:solidFill>
          </a:endParaRPr>
        </a:p>
      </dgm:t>
    </dgm:pt>
    <dgm:pt modelId="{F4FA4391-7680-4F27-9CC3-82B4998B3EF8}" type="parTrans" cxnId="{9BD6AE5A-FF01-42D3-9E6D-62A9BDD6D2EF}">
      <dgm:prSet/>
      <dgm:spPr/>
      <dgm:t>
        <a:bodyPr/>
        <a:lstStyle/>
        <a:p>
          <a:endParaRPr lang="fr-FR"/>
        </a:p>
      </dgm:t>
    </dgm:pt>
    <dgm:pt modelId="{DFFD8050-18F7-48FE-B751-B8F6BA7292CE}" type="sibTrans" cxnId="{9BD6AE5A-FF01-42D3-9E6D-62A9BDD6D2EF}">
      <dgm:prSet/>
      <dgm:spPr/>
      <dgm:t>
        <a:bodyPr/>
        <a:lstStyle/>
        <a:p>
          <a:endParaRPr lang="fr-FR"/>
        </a:p>
      </dgm:t>
    </dgm:pt>
    <dgm:pt modelId="{EF5A13BF-C70A-46DF-9BCC-712D94D4DA22}" type="pres">
      <dgm:prSet presAssocID="{FD8AB269-B253-40D1-92BF-5C608D4EF90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151133A-B880-4CAB-B665-B0333049F6A2}" type="pres">
      <dgm:prSet presAssocID="{FD8AB269-B253-40D1-92BF-5C608D4EF908}" presName="comp1" presStyleCnt="0"/>
      <dgm:spPr/>
    </dgm:pt>
    <dgm:pt modelId="{D6C3F2DD-DCFF-45F3-B778-FAB942C129F7}" type="pres">
      <dgm:prSet presAssocID="{FD8AB269-B253-40D1-92BF-5C608D4EF908}" presName="circle1" presStyleLbl="node1" presStyleIdx="0" presStyleCnt="2"/>
      <dgm:spPr/>
      <dgm:t>
        <a:bodyPr/>
        <a:lstStyle/>
        <a:p>
          <a:endParaRPr lang="fr-FR"/>
        </a:p>
      </dgm:t>
    </dgm:pt>
    <dgm:pt modelId="{C7416982-EBDE-4011-97A8-C5472C9A3D00}" type="pres">
      <dgm:prSet presAssocID="{FD8AB269-B253-40D1-92BF-5C608D4EF908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41C126-8980-4B27-B0B1-8C7F30470581}" type="pres">
      <dgm:prSet presAssocID="{FD8AB269-B253-40D1-92BF-5C608D4EF908}" presName="comp2" presStyleCnt="0"/>
      <dgm:spPr/>
    </dgm:pt>
    <dgm:pt modelId="{D9EDAF4E-DE3D-4DAF-ADD4-24A4631F97D8}" type="pres">
      <dgm:prSet presAssocID="{FD8AB269-B253-40D1-92BF-5C608D4EF908}" presName="circle2" presStyleLbl="node1" presStyleIdx="1" presStyleCnt="2" custScaleY="91573" custLinFactNeighborX="1445" custLinFactNeighborY="5017"/>
      <dgm:spPr/>
      <dgm:t>
        <a:bodyPr/>
        <a:lstStyle/>
        <a:p>
          <a:endParaRPr lang="fr-FR"/>
        </a:p>
      </dgm:t>
    </dgm:pt>
    <dgm:pt modelId="{E5240077-96A6-4E9D-AD53-CB1E6D5A33D5}" type="pres">
      <dgm:prSet presAssocID="{FD8AB269-B253-40D1-92BF-5C608D4EF908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EB89E57-1419-4A34-813C-2AD0747B5303}" type="presOf" srcId="{7643CF2B-EED3-427E-9122-3F6C38813E24}" destId="{E5240077-96A6-4E9D-AD53-CB1E6D5A33D5}" srcOrd="1" destOrd="0" presId="urn:microsoft.com/office/officeart/2005/8/layout/venn2"/>
    <dgm:cxn modelId="{9BD6AE5A-FF01-42D3-9E6D-62A9BDD6D2EF}" srcId="{FD8AB269-B253-40D1-92BF-5C608D4EF908}" destId="{7643CF2B-EED3-427E-9122-3F6C38813E24}" srcOrd="1" destOrd="0" parTransId="{F4FA4391-7680-4F27-9CC3-82B4998B3EF8}" sibTransId="{DFFD8050-18F7-48FE-B751-B8F6BA7292CE}"/>
    <dgm:cxn modelId="{91012C7F-68B1-4DF0-A041-56B363A4B541}" srcId="{FD8AB269-B253-40D1-92BF-5C608D4EF908}" destId="{90D2C4C0-188C-4359-8232-B40D9142F811}" srcOrd="0" destOrd="0" parTransId="{0ACAA95A-0045-4389-B1FF-33FC867D2FC2}" sibTransId="{C1855757-1F0D-402F-A429-FB2B5D1EFFA8}"/>
    <dgm:cxn modelId="{F59EB15A-D854-4514-A27A-5EE76D698140}" type="presOf" srcId="{90D2C4C0-188C-4359-8232-B40D9142F811}" destId="{D6C3F2DD-DCFF-45F3-B778-FAB942C129F7}" srcOrd="0" destOrd="0" presId="urn:microsoft.com/office/officeart/2005/8/layout/venn2"/>
    <dgm:cxn modelId="{0C321BB3-438F-4990-863A-68817E0EE56C}" type="presOf" srcId="{7643CF2B-EED3-427E-9122-3F6C38813E24}" destId="{D9EDAF4E-DE3D-4DAF-ADD4-24A4631F97D8}" srcOrd="0" destOrd="0" presId="urn:microsoft.com/office/officeart/2005/8/layout/venn2"/>
    <dgm:cxn modelId="{D937B70B-9410-4014-BC9D-6E78177BE955}" type="presOf" srcId="{90D2C4C0-188C-4359-8232-B40D9142F811}" destId="{C7416982-EBDE-4011-97A8-C5472C9A3D00}" srcOrd="1" destOrd="0" presId="urn:microsoft.com/office/officeart/2005/8/layout/venn2"/>
    <dgm:cxn modelId="{FF690562-C733-4D7D-AD4E-B7676BE96A92}" type="presOf" srcId="{FD8AB269-B253-40D1-92BF-5C608D4EF908}" destId="{EF5A13BF-C70A-46DF-9BCC-712D94D4DA22}" srcOrd="0" destOrd="0" presId="urn:microsoft.com/office/officeart/2005/8/layout/venn2"/>
    <dgm:cxn modelId="{411614B2-7498-4DB9-A553-479EFA723362}" type="presParOf" srcId="{EF5A13BF-C70A-46DF-9BCC-712D94D4DA22}" destId="{0151133A-B880-4CAB-B665-B0333049F6A2}" srcOrd="0" destOrd="0" presId="urn:microsoft.com/office/officeart/2005/8/layout/venn2"/>
    <dgm:cxn modelId="{343F8B73-8815-493D-AC68-19567FD4A611}" type="presParOf" srcId="{0151133A-B880-4CAB-B665-B0333049F6A2}" destId="{D6C3F2DD-DCFF-45F3-B778-FAB942C129F7}" srcOrd="0" destOrd="0" presId="urn:microsoft.com/office/officeart/2005/8/layout/venn2"/>
    <dgm:cxn modelId="{F36E92D9-4FFB-495B-98E6-55101C0A4E21}" type="presParOf" srcId="{0151133A-B880-4CAB-B665-B0333049F6A2}" destId="{C7416982-EBDE-4011-97A8-C5472C9A3D00}" srcOrd="1" destOrd="0" presId="urn:microsoft.com/office/officeart/2005/8/layout/venn2"/>
    <dgm:cxn modelId="{AE64106F-71AC-47EA-83B0-BDCEF4D15FA3}" type="presParOf" srcId="{EF5A13BF-C70A-46DF-9BCC-712D94D4DA22}" destId="{8741C126-8980-4B27-B0B1-8C7F30470581}" srcOrd="1" destOrd="0" presId="urn:microsoft.com/office/officeart/2005/8/layout/venn2"/>
    <dgm:cxn modelId="{16CAE730-0D3D-4A58-A743-A12D6A63C17D}" type="presParOf" srcId="{8741C126-8980-4B27-B0B1-8C7F30470581}" destId="{D9EDAF4E-DE3D-4DAF-ADD4-24A4631F97D8}" srcOrd="0" destOrd="0" presId="urn:microsoft.com/office/officeart/2005/8/layout/venn2"/>
    <dgm:cxn modelId="{14000608-3B7E-41C4-A58A-C336986A0570}" type="presParOf" srcId="{8741C126-8980-4B27-B0B1-8C7F30470581}" destId="{E5240077-96A6-4E9D-AD53-CB1E6D5A33D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4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6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51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50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Relationship Id="rId14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5D70C-9D5F-4C09-894D-2A8E34EA1953}" type="datetimeFigureOut">
              <a:rPr lang="fr-FR" smtClean="0"/>
              <a:pPr/>
              <a:t>17/12/2018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BC60C-76B1-4207-AD8A-6725AA01F9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49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BC60C-76B1-4207-AD8A-6725AA01F96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459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BC60C-76B1-4207-AD8A-6725AA01F96B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752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BC60C-76B1-4207-AD8A-6725AA01F96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33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BC60C-76B1-4207-AD8A-6725AA01F96B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18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BC60C-76B1-4207-AD8A-6725AA01F96B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933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commentair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endParaRPr lang="fr-FR" dirty="0"/>
              </a:p>
            </p:txBody>
          </p:sp>
        </mc:Choice>
        <mc:Fallback xmlns="">
          <p:sp>
            <p:nvSpPr>
              <p:cNvPr id="3" name="Espace réservé des commentair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propose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𝑆</a:t>
                </a:r>
                <a:r>
                  <a:rPr lang="fr-FR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𝑽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𝑷)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system of equations defining the complex system.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vector of variables and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vector of parameters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Since we have the same set of equations that defines the behavior of the system whatever V and whatever P 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therefore</a:t>
                </a:r>
                <a:endParaRPr lang="fr-FR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a nominal case: </a:t>
                </a:r>
                <a:r>
                  <a:rPr lang="fr-FR" sz="1200" b="0" i="0" kern="120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we have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𝑆</a:t>
                </a:r>
                <a:r>
                  <a:rPr lang="fr-FR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𝑽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𝑷)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=0</a:t>
                </a:r>
                <a:endParaRPr lang="fr-FR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a reel case: </a:t>
                </a:r>
                <a:r>
                  <a:rPr lang="fr-FR" sz="1200" b="0" i="0" kern="120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we ℎ𝑎𝑣𝑒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𝑆</a:t>
                </a:r>
                <a:r>
                  <a:rPr lang="fr-FR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𝑽′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𝑷′)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=𝑆(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𝑽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+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𝒅𝑽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𝑷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+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𝒅𝑷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)≠0</a:t>
                </a:r>
                <a:endParaRPr lang="fr-FR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Our objective here is to quantify the deviation between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𝑆</a:t>
                </a:r>
                <a:r>
                  <a:rPr lang="fr-FR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𝑉,𝑃)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𝑆(𝑉+𝑑𝑉, 𝑃+𝑑𝑃)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minimize it.</a:t>
                </a:r>
                <a:endParaRPr lang="fr-FR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algn="just"/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1FBFC-8E0F-4070-A217-08C507406F1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768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BC60C-76B1-4207-AD8A-6725AA01F96B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784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BC60C-76B1-4207-AD8A-6725AA01F96B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844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Considérons une grille carrée comportant de nombreux obstacles et une cellule de départ et une cellule cible. Nous voulons atteindre la cellule cible (si possible) à partir de la cellule de départ le plus rapidement possible.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BC60C-76B1-4207-AD8A-6725AA01F96B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375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créer une nouvelle </a:t>
            </a:r>
            <a:r>
              <a:rPr lang="fr-FR" dirty="0" err="1" smtClean="0"/>
              <a:t>géneration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BC60C-76B1-4207-AD8A-6725AA01F96B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2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BE78-A9D4-4F6F-A0F1-2C34DF3ED8F4}" type="datetime1">
              <a:rPr lang="fr-FR" smtClean="0"/>
              <a:pPr/>
              <a:t>17/12/2018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89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5679-7674-4F50-A3A4-9AF730473487}" type="datetime1">
              <a:rPr lang="fr-FR" smtClean="0"/>
              <a:pPr/>
              <a:t>17/12/2018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64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EBF3-3441-4156-B164-40DC9AC9A2FB}" type="datetime1">
              <a:rPr lang="fr-FR" smtClean="0"/>
              <a:pPr/>
              <a:t>17/12/2018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53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95B9-65EA-45D1-8063-A627D4F7EB5B}" type="datetime1">
              <a:rPr lang="fr-FR" smtClean="0"/>
              <a:pPr/>
              <a:t>17/12/2018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58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1125-4E24-40A8-BBEA-7EBDC7F562B0}" type="datetime1">
              <a:rPr lang="fr-FR" smtClean="0"/>
              <a:pPr/>
              <a:t>17/12/2018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36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7CAC-6E35-43B0-8EBE-FE700715A1A5}" type="datetime1">
              <a:rPr lang="fr-FR" smtClean="0"/>
              <a:pPr/>
              <a:t>17/12/2018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35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D2A0-37E8-43FA-ADE3-6C0E3C215B32}" type="datetime1">
              <a:rPr lang="fr-FR" smtClean="0"/>
              <a:pPr/>
              <a:t>17/12/2018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9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C3FE-CA56-4279-8A39-782ECC77B468}" type="datetime1">
              <a:rPr lang="fr-FR" smtClean="0"/>
              <a:pPr/>
              <a:t>17/12/2018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97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144F-2A83-4E2A-85DC-4DC94357D8A1}" type="datetime1">
              <a:rPr lang="fr-FR" smtClean="0"/>
              <a:pPr/>
              <a:t>17/12/2018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39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7DBD-4889-48C0-9A27-F7327812C3B8}" type="datetime1">
              <a:rPr lang="fr-FR" smtClean="0"/>
              <a:pPr/>
              <a:t>17/12/2018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53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8B68-1CE1-450D-AEAF-43BC0CA32315}" type="datetime1">
              <a:rPr lang="fr-FR" smtClean="0"/>
              <a:pPr/>
              <a:t>17/12/2018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50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06014-2DB5-421E-92AA-4551E37DAF60}" type="datetime1">
              <a:rPr lang="fr-FR" smtClean="0"/>
              <a:pPr/>
              <a:t>17/12/2018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57933-C6B4-4386-9E22-876755F60D0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12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6.bin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13.bin"/><Relationship Id="rId34" Type="http://schemas.openxmlformats.org/officeDocument/2006/relationships/oleObject" Target="../embeddings/oleObject24.bin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5.bin"/><Relationship Id="rId3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2.bin"/><Relationship Id="rId29" Type="http://schemas.openxmlformats.org/officeDocument/2006/relationships/oleObject" Target="../embeddings/oleObject1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5.wmf"/><Relationship Id="rId32" Type="http://schemas.openxmlformats.org/officeDocument/2006/relationships/oleObject" Target="../embeddings/oleObject22.bin"/><Relationship Id="rId5" Type="http://schemas.openxmlformats.org/officeDocument/2006/relationships/image" Target="../media/image19.wmf"/><Relationship Id="rId15" Type="http://schemas.openxmlformats.org/officeDocument/2006/relationships/image" Target="../media/image23.wmf"/><Relationship Id="rId23" Type="http://schemas.openxmlformats.org/officeDocument/2006/relationships/oleObject" Target="../embeddings/oleObject14.bin"/><Relationship Id="rId28" Type="http://schemas.openxmlformats.org/officeDocument/2006/relationships/oleObject" Target="../embeddings/oleObject18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1.bin"/><Relationship Id="rId31" Type="http://schemas.openxmlformats.org/officeDocument/2006/relationships/oleObject" Target="../embeddings/oleObject21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24.wmf"/><Relationship Id="rId27" Type="http://schemas.openxmlformats.org/officeDocument/2006/relationships/oleObject" Target="../embeddings/oleObject17.bin"/><Relationship Id="rId30" Type="http://schemas.openxmlformats.org/officeDocument/2006/relationships/oleObject" Target="../embeddings/oleObject20.bin"/><Relationship Id="rId35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34.bin"/><Relationship Id="rId26" Type="http://schemas.openxmlformats.org/officeDocument/2006/relationships/oleObject" Target="../embeddings/oleObject40.bin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37.bin"/><Relationship Id="rId34" Type="http://schemas.openxmlformats.org/officeDocument/2006/relationships/oleObject" Target="../embeddings/oleObject48.bin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30.bin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9.bin"/><Relationship Id="rId3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6.bin"/><Relationship Id="rId29" Type="http://schemas.openxmlformats.org/officeDocument/2006/relationships/oleObject" Target="../embeddings/oleObject4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29.bin"/><Relationship Id="rId24" Type="http://schemas.openxmlformats.org/officeDocument/2006/relationships/image" Target="../media/image25.wmf"/><Relationship Id="rId32" Type="http://schemas.openxmlformats.org/officeDocument/2006/relationships/oleObject" Target="../embeddings/oleObject46.bin"/><Relationship Id="rId5" Type="http://schemas.openxmlformats.org/officeDocument/2006/relationships/image" Target="../media/image19.wmf"/><Relationship Id="rId15" Type="http://schemas.openxmlformats.org/officeDocument/2006/relationships/image" Target="../media/image23.wmf"/><Relationship Id="rId23" Type="http://schemas.openxmlformats.org/officeDocument/2006/relationships/oleObject" Target="../embeddings/oleObject38.bin"/><Relationship Id="rId28" Type="http://schemas.openxmlformats.org/officeDocument/2006/relationships/oleObject" Target="../embeddings/oleObject42.bin"/><Relationship Id="rId36" Type="http://schemas.openxmlformats.org/officeDocument/2006/relationships/image" Target="../media/image27.png"/><Relationship Id="rId10" Type="http://schemas.openxmlformats.org/officeDocument/2006/relationships/oleObject" Target="../embeddings/oleObject28.bin"/><Relationship Id="rId19" Type="http://schemas.openxmlformats.org/officeDocument/2006/relationships/oleObject" Target="../embeddings/oleObject35.bin"/><Relationship Id="rId31" Type="http://schemas.openxmlformats.org/officeDocument/2006/relationships/oleObject" Target="../embeddings/oleObject45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31.bin"/><Relationship Id="rId22" Type="http://schemas.openxmlformats.org/officeDocument/2006/relationships/image" Target="../media/image24.wmf"/><Relationship Id="rId27" Type="http://schemas.openxmlformats.org/officeDocument/2006/relationships/oleObject" Target="../embeddings/oleObject41.bin"/><Relationship Id="rId30" Type="http://schemas.openxmlformats.org/officeDocument/2006/relationships/oleObject" Target="../embeddings/oleObject44.bin"/><Relationship Id="rId35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58.bin"/><Relationship Id="rId26" Type="http://schemas.openxmlformats.org/officeDocument/2006/relationships/oleObject" Target="../embeddings/oleObject64.bin"/><Relationship Id="rId3" Type="http://schemas.openxmlformats.org/officeDocument/2006/relationships/image" Target="../media/image26.png"/><Relationship Id="rId21" Type="http://schemas.openxmlformats.org/officeDocument/2006/relationships/oleObject" Target="../embeddings/oleObject61.bin"/><Relationship Id="rId34" Type="http://schemas.openxmlformats.org/officeDocument/2006/relationships/oleObject" Target="../embeddings/oleObject72.bin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54.bin"/><Relationship Id="rId17" Type="http://schemas.openxmlformats.org/officeDocument/2006/relationships/oleObject" Target="../embeddings/oleObject57.bin"/><Relationship Id="rId25" Type="http://schemas.openxmlformats.org/officeDocument/2006/relationships/oleObject" Target="../embeddings/oleObject63.bin"/><Relationship Id="rId3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6.bin"/><Relationship Id="rId20" Type="http://schemas.openxmlformats.org/officeDocument/2006/relationships/oleObject" Target="../embeddings/oleObject60.bin"/><Relationship Id="rId29" Type="http://schemas.openxmlformats.org/officeDocument/2006/relationships/oleObject" Target="../embeddings/oleObject6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3.bin"/><Relationship Id="rId24" Type="http://schemas.openxmlformats.org/officeDocument/2006/relationships/image" Target="../media/image25.wmf"/><Relationship Id="rId32" Type="http://schemas.openxmlformats.org/officeDocument/2006/relationships/oleObject" Target="../embeddings/oleObject70.bin"/><Relationship Id="rId5" Type="http://schemas.openxmlformats.org/officeDocument/2006/relationships/image" Target="../media/image19.wmf"/><Relationship Id="rId15" Type="http://schemas.openxmlformats.org/officeDocument/2006/relationships/image" Target="../media/image23.wmf"/><Relationship Id="rId23" Type="http://schemas.openxmlformats.org/officeDocument/2006/relationships/oleObject" Target="../embeddings/oleObject62.bin"/><Relationship Id="rId28" Type="http://schemas.openxmlformats.org/officeDocument/2006/relationships/oleObject" Target="../embeddings/oleObject66.bin"/><Relationship Id="rId10" Type="http://schemas.openxmlformats.org/officeDocument/2006/relationships/oleObject" Target="../embeddings/oleObject52.bin"/><Relationship Id="rId19" Type="http://schemas.openxmlformats.org/officeDocument/2006/relationships/oleObject" Target="../embeddings/oleObject59.bin"/><Relationship Id="rId31" Type="http://schemas.openxmlformats.org/officeDocument/2006/relationships/oleObject" Target="../embeddings/oleObject69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55.bin"/><Relationship Id="rId22" Type="http://schemas.openxmlformats.org/officeDocument/2006/relationships/image" Target="../media/image24.wmf"/><Relationship Id="rId27" Type="http://schemas.openxmlformats.org/officeDocument/2006/relationships/oleObject" Target="../embeddings/oleObject65.bin"/><Relationship Id="rId30" Type="http://schemas.openxmlformats.org/officeDocument/2006/relationships/oleObject" Target="../embeddings/oleObject6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79.bin"/><Relationship Id="rId18" Type="http://schemas.openxmlformats.org/officeDocument/2006/relationships/oleObject" Target="../embeddings/oleObject83.bin"/><Relationship Id="rId26" Type="http://schemas.openxmlformats.org/officeDocument/2006/relationships/oleObject" Target="../embeddings/oleObject89.bin"/><Relationship Id="rId3" Type="http://schemas.openxmlformats.org/officeDocument/2006/relationships/oleObject" Target="../embeddings/oleObject73.bin"/><Relationship Id="rId21" Type="http://schemas.openxmlformats.org/officeDocument/2006/relationships/image" Target="../media/image24.wmf"/><Relationship Id="rId34" Type="http://schemas.openxmlformats.org/officeDocument/2006/relationships/image" Target="../media/image26.png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82.bin"/><Relationship Id="rId25" Type="http://schemas.openxmlformats.org/officeDocument/2006/relationships/oleObject" Target="../embeddings/oleObject88.bin"/><Relationship Id="rId33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1.bin"/><Relationship Id="rId20" Type="http://schemas.openxmlformats.org/officeDocument/2006/relationships/oleObject" Target="../embeddings/oleObject85.bin"/><Relationship Id="rId29" Type="http://schemas.openxmlformats.org/officeDocument/2006/relationships/oleObject" Target="../embeddings/oleObject92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78.bin"/><Relationship Id="rId24" Type="http://schemas.openxmlformats.org/officeDocument/2006/relationships/oleObject" Target="../embeddings/oleObject87.bin"/><Relationship Id="rId32" Type="http://schemas.openxmlformats.org/officeDocument/2006/relationships/oleObject" Target="../embeddings/oleObject95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80.bin"/><Relationship Id="rId23" Type="http://schemas.openxmlformats.org/officeDocument/2006/relationships/image" Target="../media/image25.wmf"/><Relationship Id="rId28" Type="http://schemas.openxmlformats.org/officeDocument/2006/relationships/oleObject" Target="../embeddings/oleObject91.bin"/><Relationship Id="rId10" Type="http://schemas.openxmlformats.org/officeDocument/2006/relationships/oleObject" Target="../embeddings/oleObject77.bin"/><Relationship Id="rId19" Type="http://schemas.openxmlformats.org/officeDocument/2006/relationships/oleObject" Target="../embeddings/oleObject84.bin"/><Relationship Id="rId31" Type="http://schemas.openxmlformats.org/officeDocument/2006/relationships/oleObject" Target="../embeddings/oleObject94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23.wmf"/><Relationship Id="rId22" Type="http://schemas.openxmlformats.org/officeDocument/2006/relationships/oleObject" Target="../embeddings/oleObject86.bin"/><Relationship Id="rId27" Type="http://schemas.openxmlformats.org/officeDocument/2006/relationships/oleObject" Target="../embeddings/oleObject90.bin"/><Relationship Id="rId30" Type="http://schemas.openxmlformats.org/officeDocument/2006/relationships/oleObject" Target="../embeddings/oleObject93.bin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2.bin"/><Relationship Id="rId18" Type="http://schemas.openxmlformats.org/officeDocument/2006/relationships/image" Target="../media/image38.wmf"/><Relationship Id="rId26" Type="http://schemas.openxmlformats.org/officeDocument/2006/relationships/oleObject" Target="../embeddings/oleObject110.bin"/><Relationship Id="rId39" Type="http://schemas.openxmlformats.org/officeDocument/2006/relationships/oleObject" Target="../embeddings/oleObject121.bin"/><Relationship Id="rId21" Type="http://schemas.openxmlformats.org/officeDocument/2006/relationships/oleObject" Target="../embeddings/oleObject106.bin"/><Relationship Id="rId34" Type="http://schemas.openxmlformats.org/officeDocument/2006/relationships/image" Target="../media/image44.png"/><Relationship Id="rId42" Type="http://schemas.openxmlformats.org/officeDocument/2006/relationships/oleObject" Target="../embeddings/oleObject124.bin"/><Relationship Id="rId47" Type="http://schemas.openxmlformats.org/officeDocument/2006/relationships/oleObject" Target="../embeddings/oleObject128.bin"/><Relationship Id="rId50" Type="http://schemas.openxmlformats.org/officeDocument/2006/relationships/oleObject" Target="../embeddings/oleObject131.bin"/><Relationship Id="rId55" Type="http://schemas.openxmlformats.org/officeDocument/2006/relationships/oleObject" Target="../embeddings/oleObject135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104.bin"/><Relationship Id="rId25" Type="http://schemas.openxmlformats.org/officeDocument/2006/relationships/oleObject" Target="../embeddings/oleObject109.bin"/><Relationship Id="rId33" Type="http://schemas.openxmlformats.org/officeDocument/2006/relationships/oleObject" Target="../embeddings/oleObject116.bin"/><Relationship Id="rId38" Type="http://schemas.openxmlformats.org/officeDocument/2006/relationships/oleObject" Target="../embeddings/oleObject120.bin"/><Relationship Id="rId46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29" Type="http://schemas.openxmlformats.org/officeDocument/2006/relationships/oleObject" Target="../embeddings/oleObject113.bin"/><Relationship Id="rId41" Type="http://schemas.openxmlformats.org/officeDocument/2006/relationships/oleObject" Target="../embeddings/oleObject123.bin"/><Relationship Id="rId54" Type="http://schemas.openxmlformats.org/officeDocument/2006/relationships/image" Target="../media/image4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01.bin"/><Relationship Id="rId24" Type="http://schemas.openxmlformats.org/officeDocument/2006/relationships/oleObject" Target="../embeddings/oleObject108.bin"/><Relationship Id="rId32" Type="http://schemas.openxmlformats.org/officeDocument/2006/relationships/oleObject" Target="../embeddings/oleObject115.bin"/><Relationship Id="rId37" Type="http://schemas.openxmlformats.org/officeDocument/2006/relationships/oleObject" Target="../embeddings/oleObject119.bin"/><Relationship Id="rId40" Type="http://schemas.openxmlformats.org/officeDocument/2006/relationships/oleObject" Target="../embeddings/oleObject122.bin"/><Relationship Id="rId45" Type="http://schemas.openxmlformats.org/officeDocument/2006/relationships/oleObject" Target="../embeddings/oleObject126.bin"/><Relationship Id="rId53" Type="http://schemas.openxmlformats.org/officeDocument/2006/relationships/oleObject" Target="../embeddings/oleObject134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23" Type="http://schemas.openxmlformats.org/officeDocument/2006/relationships/oleObject" Target="../embeddings/oleObject107.bin"/><Relationship Id="rId28" Type="http://schemas.openxmlformats.org/officeDocument/2006/relationships/oleObject" Target="../embeddings/oleObject112.bin"/><Relationship Id="rId36" Type="http://schemas.openxmlformats.org/officeDocument/2006/relationships/oleObject" Target="../embeddings/oleObject118.bin"/><Relationship Id="rId49" Type="http://schemas.openxmlformats.org/officeDocument/2006/relationships/oleObject" Target="../embeddings/oleObject130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105.bin"/><Relationship Id="rId31" Type="http://schemas.openxmlformats.org/officeDocument/2006/relationships/image" Target="../media/image41.wmf"/><Relationship Id="rId44" Type="http://schemas.openxmlformats.org/officeDocument/2006/relationships/oleObject" Target="../embeddings/oleObject125.bin"/><Relationship Id="rId52" Type="http://schemas.openxmlformats.org/officeDocument/2006/relationships/oleObject" Target="../embeddings/oleObject133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36.wmf"/><Relationship Id="rId22" Type="http://schemas.openxmlformats.org/officeDocument/2006/relationships/image" Target="../media/image40.wmf"/><Relationship Id="rId27" Type="http://schemas.openxmlformats.org/officeDocument/2006/relationships/oleObject" Target="../embeddings/oleObject111.bin"/><Relationship Id="rId30" Type="http://schemas.openxmlformats.org/officeDocument/2006/relationships/oleObject" Target="../embeddings/oleObject114.bin"/><Relationship Id="rId35" Type="http://schemas.openxmlformats.org/officeDocument/2006/relationships/oleObject" Target="../embeddings/oleObject117.bin"/><Relationship Id="rId43" Type="http://schemas.openxmlformats.org/officeDocument/2006/relationships/image" Target="../media/image42.wmf"/><Relationship Id="rId48" Type="http://schemas.openxmlformats.org/officeDocument/2006/relationships/oleObject" Target="../embeddings/oleObject129.bin"/><Relationship Id="rId56" Type="http://schemas.openxmlformats.org/officeDocument/2006/relationships/oleObject" Target="../embeddings/oleObject136.bin"/><Relationship Id="rId8" Type="http://schemas.openxmlformats.org/officeDocument/2006/relationships/image" Target="../media/image33.wmf"/><Relationship Id="rId51" Type="http://schemas.openxmlformats.org/officeDocument/2006/relationships/oleObject" Target="../embeddings/oleObject132.bin"/><Relationship Id="rId3" Type="http://schemas.openxmlformats.org/officeDocument/2006/relationships/oleObject" Target="../embeddings/oleObject97.bin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42.bin"/><Relationship Id="rId18" Type="http://schemas.openxmlformats.org/officeDocument/2006/relationships/image" Target="../media/image45.wmf"/><Relationship Id="rId26" Type="http://schemas.openxmlformats.org/officeDocument/2006/relationships/oleObject" Target="../embeddings/oleObject150.bin"/><Relationship Id="rId39" Type="http://schemas.openxmlformats.org/officeDocument/2006/relationships/oleObject" Target="../embeddings/oleObject162.bin"/><Relationship Id="rId21" Type="http://schemas.openxmlformats.org/officeDocument/2006/relationships/oleObject" Target="../embeddings/oleObject146.bin"/><Relationship Id="rId34" Type="http://schemas.openxmlformats.org/officeDocument/2006/relationships/oleObject" Target="../embeddings/oleObject157.bin"/><Relationship Id="rId42" Type="http://schemas.openxmlformats.org/officeDocument/2006/relationships/image" Target="../media/image47.wmf"/><Relationship Id="rId47" Type="http://schemas.openxmlformats.org/officeDocument/2006/relationships/oleObject" Target="../embeddings/oleObject169.bin"/><Relationship Id="rId50" Type="http://schemas.openxmlformats.org/officeDocument/2006/relationships/oleObject" Target="../embeddings/oleObject172.bin"/><Relationship Id="rId55" Type="http://schemas.openxmlformats.org/officeDocument/2006/relationships/oleObject" Target="../embeddings/oleObject176.bin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144.bin"/><Relationship Id="rId25" Type="http://schemas.openxmlformats.org/officeDocument/2006/relationships/oleObject" Target="../embeddings/oleObject149.bin"/><Relationship Id="rId33" Type="http://schemas.openxmlformats.org/officeDocument/2006/relationships/oleObject" Target="../embeddings/oleObject156.bin"/><Relationship Id="rId38" Type="http://schemas.openxmlformats.org/officeDocument/2006/relationships/oleObject" Target="../embeddings/oleObject161.bin"/><Relationship Id="rId46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29" Type="http://schemas.openxmlformats.org/officeDocument/2006/relationships/oleObject" Target="../embeddings/oleObject153.bin"/><Relationship Id="rId41" Type="http://schemas.openxmlformats.org/officeDocument/2006/relationships/oleObject" Target="../embeddings/oleObject164.bin"/><Relationship Id="rId54" Type="http://schemas.openxmlformats.org/officeDocument/2006/relationships/oleObject" Target="../embeddings/oleObject175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41.bin"/><Relationship Id="rId24" Type="http://schemas.openxmlformats.org/officeDocument/2006/relationships/oleObject" Target="../embeddings/oleObject148.bin"/><Relationship Id="rId32" Type="http://schemas.openxmlformats.org/officeDocument/2006/relationships/oleObject" Target="../embeddings/oleObject155.bin"/><Relationship Id="rId37" Type="http://schemas.openxmlformats.org/officeDocument/2006/relationships/oleObject" Target="../embeddings/oleObject160.bin"/><Relationship Id="rId40" Type="http://schemas.openxmlformats.org/officeDocument/2006/relationships/oleObject" Target="../embeddings/oleObject163.bin"/><Relationship Id="rId45" Type="http://schemas.openxmlformats.org/officeDocument/2006/relationships/oleObject" Target="../embeddings/oleObject167.bin"/><Relationship Id="rId53" Type="http://schemas.openxmlformats.org/officeDocument/2006/relationships/image" Target="../media/image48.wmf"/><Relationship Id="rId5" Type="http://schemas.openxmlformats.org/officeDocument/2006/relationships/oleObject" Target="../embeddings/oleObject138.bin"/><Relationship Id="rId15" Type="http://schemas.openxmlformats.org/officeDocument/2006/relationships/oleObject" Target="../embeddings/oleObject143.bin"/><Relationship Id="rId23" Type="http://schemas.openxmlformats.org/officeDocument/2006/relationships/oleObject" Target="../embeddings/oleObject147.bin"/><Relationship Id="rId28" Type="http://schemas.openxmlformats.org/officeDocument/2006/relationships/oleObject" Target="../embeddings/oleObject152.bin"/><Relationship Id="rId36" Type="http://schemas.openxmlformats.org/officeDocument/2006/relationships/oleObject" Target="../embeddings/oleObject159.bin"/><Relationship Id="rId49" Type="http://schemas.openxmlformats.org/officeDocument/2006/relationships/oleObject" Target="../embeddings/oleObject171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145.bin"/><Relationship Id="rId31" Type="http://schemas.openxmlformats.org/officeDocument/2006/relationships/image" Target="../media/image46.wmf"/><Relationship Id="rId44" Type="http://schemas.openxmlformats.org/officeDocument/2006/relationships/oleObject" Target="../embeddings/oleObject166.bin"/><Relationship Id="rId52" Type="http://schemas.openxmlformats.org/officeDocument/2006/relationships/oleObject" Target="../embeddings/oleObject174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40.bin"/><Relationship Id="rId14" Type="http://schemas.openxmlformats.org/officeDocument/2006/relationships/image" Target="../media/image36.wmf"/><Relationship Id="rId22" Type="http://schemas.openxmlformats.org/officeDocument/2006/relationships/image" Target="../media/image40.wmf"/><Relationship Id="rId27" Type="http://schemas.openxmlformats.org/officeDocument/2006/relationships/oleObject" Target="../embeddings/oleObject151.bin"/><Relationship Id="rId30" Type="http://schemas.openxmlformats.org/officeDocument/2006/relationships/oleObject" Target="../embeddings/oleObject154.bin"/><Relationship Id="rId35" Type="http://schemas.openxmlformats.org/officeDocument/2006/relationships/oleObject" Target="../embeddings/oleObject158.bin"/><Relationship Id="rId43" Type="http://schemas.openxmlformats.org/officeDocument/2006/relationships/oleObject" Target="../embeddings/oleObject165.bin"/><Relationship Id="rId48" Type="http://schemas.openxmlformats.org/officeDocument/2006/relationships/oleObject" Target="../embeddings/oleObject170.bin"/><Relationship Id="rId56" Type="http://schemas.openxmlformats.org/officeDocument/2006/relationships/image" Target="../media/image49.png"/><Relationship Id="rId8" Type="http://schemas.openxmlformats.org/officeDocument/2006/relationships/image" Target="../media/image33.wmf"/><Relationship Id="rId51" Type="http://schemas.openxmlformats.org/officeDocument/2006/relationships/oleObject" Target="../embeddings/oleObject173.bin"/><Relationship Id="rId3" Type="http://schemas.openxmlformats.org/officeDocument/2006/relationships/oleObject" Target="../embeddings/oleObject13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83.bin"/><Relationship Id="rId18" Type="http://schemas.openxmlformats.org/officeDocument/2006/relationships/oleObject" Target="../embeddings/oleObject187.bin"/><Relationship Id="rId26" Type="http://schemas.openxmlformats.org/officeDocument/2006/relationships/oleObject" Target="../embeddings/oleObject193.bin"/><Relationship Id="rId3" Type="http://schemas.openxmlformats.org/officeDocument/2006/relationships/oleObject" Target="../embeddings/oleObject177.bin"/><Relationship Id="rId21" Type="http://schemas.openxmlformats.org/officeDocument/2006/relationships/image" Target="../media/image24.wmf"/><Relationship Id="rId7" Type="http://schemas.openxmlformats.org/officeDocument/2006/relationships/oleObject" Target="../embeddings/oleObject179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86.bin"/><Relationship Id="rId25" Type="http://schemas.openxmlformats.org/officeDocument/2006/relationships/oleObject" Target="../embeddings/oleObject192.bin"/><Relationship Id="rId33" Type="http://schemas.openxmlformats.org/officeDocument/2006/relationships/oleObject" Target="../embeddings/oleObject20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5.bin"/><Relationship Id="rId20" Type="http://schemas.openxmlformats.org/officeDocument/2006/relationships/oleObject" Target="../embeddings/oleObject189.bin"/><Relationship Id="rId29" Type="http://schemas.openxmlformats.org/officeDocument/2006/relationships/oleObject" Target="../embeddings/oleObject196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82.bin"/><Relationship Id="rId24" Type="http://schemas.openxmlformats.org/officeDocument/2006/relationships/oleObject" Target="../embeddings/oleObject191.bin"/><Relationship Id="rId32" Type="http://schemas.openxmlformats.org/officeDocument/2006/relationships/oleObject" Target="../embeddings/oleObject199.bin"/><Relationship Id="rId5" Type="http://schemas.openxmlformats.org/officeDocument/2006/relationships/oleObject" Target="../embeddings/oleObject178.bin"/><Relationship Id="rId15" Type="http://schemas.openxmlformats.org/officeDocument/2006/relationships/oleObject" Target="../embeddings/oleObject184.bin"/><Relationship Id="rId23" Type="http://schemas.openxmlformats.org/officeDocument/2006/relationships/image" Target="../media/image25.wmf"/><Relationship Id="rId28" Type="http://schemas.openxmlformats.org/officeDocument/2006/relationships/oleObject" Target="../embeddings/oleObject195.bin"/><Relationship Id="rId10" Type="http://schemas.openxmlformats.org/officeDocument/2006/relationships/oleObject" Target="../embeddings/oleObject181.bin"/><Relationship Id="rId19" Type="http://schemas.openxmlformats.org/officeDocument/2006/relationships/oleObject" Target="../embeddings/oleObject188.bin"/><Relationship Id="rId31" Type="http://schemas.openxmlformats.org/officeDocument/2006/relationships/oleObject" Target="../embeddings/oleObject198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80.bin"/><Relationship Id="rId14" Type="http://schemas.openxmlformats.org/officeDocument/2006/relationships/image" Target="../media/image23.wmf"/><Relationship Id="rId22" Type="http://schemas.openxmlformats.org/officeDocument/2006/relationships/oleObject" Target="../embeddings/oleObject190.bin"/><Relationship Id="rId27" Type="http://schemas.openxmlformats.org/officeDocument/2006/relationships/oleObject" Target="../embeddings/oleObject194.bin"/><Relationship Id="rId30" Type="http://schemas.openxmlformats.org/officeDocument/2006/relationships/oleObject" Target="../embeddings/oleObject197.bin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6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9" Type="http://schemas.openxmlformats.org/officeDocument/2006/relationships/oleObject" Target="../embeddings/oleObject224.bin"/><Relationship Id="rId21" Type="http://schemas.openxmlformats.org/officeDocument/2006/relationships/oleObject" Target="../embeddings/oleObject210.bin"/><Relationship Id="rId34" Type="http://schemas.openxmlformats.org/officeDocument/2006/relationships/oleObject" Target="../embeddings/oleObject220.bin"/><Relationship Id="rId42" Type="http://schemas.openxmlformats.org/officeDocument/2006/relationships/oleObject" Target="../embeddings/oleObject226.bin"/><Relationship Id="rId47" Type="http://schemas.openxmlformats.org/officeDocument/2006/relationships/oleObject" Target="../embeddings/oleObject231.bin"/><Relationship Id="rId50" Type="http://schemas.openxmlformats.org/officeDocument/2006/relationships/oleObject" Target="../embeddings/oleObject234.bin"/><Relationship Id="rId55" Type="http://schemas.openxmlformats.org/officeDocument/2006/relationships/oleObject" Target="../embeddings/oleObject239.bin"/><Relationship Id="rId63" Type="http://schemas.openxmlformats.org/officeDocument/2006/relationships/oleObject" Target="../embeddings/oleObject246.bin"/><Relationship Id="rId7" Type="http://schemas.openxmlformats.org/officeDocument/2006/relationships/oleObject" Target="../embeddings/oleObject20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29" Type="http://schemas.openxmlformats.org/officeDocument/2006/relationships/oleObject" Target="../embeddings/oleObject215.bin"/><Relationship Id="rId41" Type="http://schemas.openxmlformats.org/officeDocument/2006/relationships/oleObject" Target="../embeddings/oleObject225.bin"/><Relationship Id="rId54" Type="http://schemas.openxmlformats.org/officeDocument/2006/relationships/oleObject" Target="../embeddings/oleObject238.bin"/><Relationship Id="rId62" Type="http://schemas.openxmlformats.org/officeDocument/2006/relationships/image" Target="../media/image54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05.bin"/><Relationship Id="rId24" Type="http://schemas.openxmlformats.org/officeDocument/2006/relationships/image" Target="../media/image50.wmf"/><Relationship Id="rId32" Type="http://schemas.openxmlformats.org/officeDocument/2006/relationships/oleObject" Target="../embeddings/oleObject218.bin"/><Relationship Id="rId37" Type="http://schemas.openxmlformats.org/officeDocument/2006/relationships/oleObject" Target="../embeddings/oleObject223.bin"/><Relationship Id="rId40" Type="http://schemas.openxmlformats.org/officeDocument/2006/relationships/image" Target="../media/image53.wmf"/><Relationship Id="rId45" Type="http://schemas.openxmlformats.org/officeDocument/2006/relationships/oleObject" Target="../embeddings/oleObject229.bin"/><Relationship Id="rId53" Type="http://schemas.openxmlformats.org/officeDocument/2006/relationships/oleObject" Target="../embeddings/oleObject237.bin"/><Relationship Id="rId58" Type="http://schemas.openxmlformats.org/officeDocument/2006/relationships/oleObject" Target="../embeddings/oleObject242.bin"/><Relationship Id="rId5" Type="http://schemas.openxmlformats.org/officeDocument/2006/relationships/oleObject" Target="../embeddings/oleObject202.bin"/><Relationship Id="rId15" Type="http://schemas.openxmlformats.org/officeDocument/2006/relationships/oleObject" Target="../embeddings/oleObject207.bin"/><Relationship Id="rId23" Type="http://schemas.openxmlformats.org/officeDocument/2006/relationships/oleObject" Target="../embeddings/oleObject211.bin"/><Relationship Id="rId28" Type="http://schemas.openxmlformats.org/officeDocument/2006/relationships/oleObject" Target="../embeddings/oleObject214.bin"/><Relationship Id="rId36" Type="http://schemas.openxmlformats.org/officeDocument/2006/relationships/oleObject" Target="../embeddings/oleObject222.bin"/><Relationship Id="rId49" Type="http://schemas.openxmlformats.org/officeDocument/2006/relationships/oleObject" Target="../embeddings/oleObject233.bin"/><Relationship Id="rId57" Type="http://schemas.openxmlformats.org/officeDocument/2006/relationships/oleObject" Target="../embeddings/oleObject241.bin"/><Relationship Id="rId61" Type="http://schemas.openxmlformats.org/officeDocument/2006/relationships/oleObject" Target="../embeddings/oleObject245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209.bin"/><Relationship Id="rId31" Type="http://schemas.openxmlformats.org/officeDocument/2006/relationships/oleObject" Target="../embeddings/oleObject217.bin"/><Relationship Id="rId44" Type="http://schemas.openxmlformats.org/officeDocument/2006/relationships/oleObject" Target="../embeddings/oleObject228.bin"/><Relationship Id="rId52" Type="http://schemas.openxmlformats.org/officeDocument/2006/relationships/oleObject" Target="../embeddings/oleObject236.bin"/><Relationship Id="rId60" Type="http://schemas.openxmlformats.org/officeDocument/2006/relationships/oleObject" Target="../embeddings/oleObject244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04.bin"/><Relationship Id="rId14" Type="http://schemas.openxmlformats.org/officeDocument/2006/relationships/image" Target="../media/image36.wmf"/><Relationship Id="rId22" Type="http://schemas.openxmlformats.org/officeDocument/2006/relationships/image" Target="../media/image40.wmf"/><Relationship Id="rId27" Type="http://schemas.openxmlformats.org/officeDocument/2006/relationships/oleObject" Target="../embeddings/oleObject213.bin"/><Relationship Id="rId30" Type="http://schemas.openxmlformats.org/officeDocument/2006/relationships/oleObject" Target="../embeddings/oleObject216.bin"/><Relationship Id="rId35" Type="http://schemas.openxmlformats.org/officeDocument/2006/relationships/oleObject" Target="../embeddings/oleObject221.bin"/><Relationship Id="rId43" Type="http://schemas.openxmlformats.org/officeDocument/2006/relationships/oleObject" Target="../embeddings/oleObject227.bin"/><Relationship Id="rId48" Type="http://schemas.openxmlformats.org/officeDocument/2006/relationships/oleObject" Target="../embeddings/oleObject232.bin"/><Relationship Id="rId56" Type="http://schemas.openxmlformats.org/officeDocument/2006/relationships/oleObject" Target="../embeddings/oleObject240.bin"/><Relationship Id="rId64" Type="http://schemas.openxmlformats.org/officeDocument/2006/relationships/oleObject" Target="../embeddings/oleObject247.bin"/><Relationship Id="rId8" Type="http://schemas.openxmlformats.org/officeDocument/2006/relationships/image" Target="../media/image33.wmf"/><Relationship Id="rId51" Type="http://schemas.openxmlformats.org/officeDocument/2006/relationships/oleObject" Target="../embeddings/oleObject235.bin"/><Relationship Id="rId3" Type="http://schemas.openxmlformats.org/officeDocument/2006/relationships/oleObject" Target="../embeddings/oleObject201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208.bin"/><Relationship Id="rId25" Type="http://schemas.openxmlformats.org/officeDocument/2006/relationships/oleObject" Target="../embeddings/oleObject212.bin"/><Relationship Id="rId33" Type="http://schemas.openxmlformats.org/officeDocument/2006/relationships/oleObject" Target="../embeddings/oleObject219.bin"/><Relationship Id="rId38" Type="http://schemas.openxmlformats.org/officeDocument/2006/relationships/image" Target="../media/image52.wmf"/><Relationship Id="rId46" Type="http://schemas.openxmlformats.org/officeDocument/2006/relationships/oleObject" Target="../embeddings/oleObject230.bin"/><Relationship Id="rId59" Type="http://schemas.openxmlformats.org/officeDocument/2006/relationships/oleObject" Target="../embeddings/oleObject24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1098429" y="1867654"/>
            <a:ext cx="7213596" cy="1081525"/>
            <a:chOff x="645185" y="3099534"/>
            <a:chExt cx="8001024" cy="2916053"/>
          </a:xfrm>
          <a:solidFill>
            <a:schemeClr val="bg1"/>
          </a:solidFill>
        </p:grpSpPr>
        <p:sp>
          <p:nvSpPr>
            <p:cNvPr id="16" name="Rectangle à coins arrondis 15"/>
            <p:cNvSpPr/>
            <p:nvPr/>
          </p:nvSpPr>
          <p:spPr>
            <a:xfrm>
              <a:off x="645185" y="3099534"/>
              <a:ext cx="8001024" cy="2916053"/>
            </a:xfrm>
            <a:prstGeom prst="roundRect">
              <a:avLst/>
            </a:prstGeom>
            <a:grp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52325" y="3400922"/>
              <a:ext cx="7786743" cy="1439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Proposition d’un outil d’aide à la décision pour la (</a:t>
              </a:r>
              <a:r>
                <a:rPr lang="fr-FR" sz="2400" b="1" dirty="0" err="1" smtClean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</a:t>
              </a:r>
              <a:r>
                <a:rPr lang="fr-FR" sz="2400" b="1" dirty="0" smtClean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-)conception des ateliers de production</a:t>
              </a:r>
              <a:endParaRPr lang="fr-FR" sz="24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1494193" y="223636"/>
            <a:ext cx="6507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Laboratoire </a:t>
            </a:r>
            <a:r>
              <a:rPr lang="fr-FR" sz="2000" b="1" dirty="0"/>
              <a:t>Quartz</a:t>
            </a:r>
          </a:p>
          <a:p>
            <a:pPr algn="ctr"/>
            <a:r>
              <a:rPr lang="fr-FR" sz="2000" dirty="0"/>
              <a:t>&amp; </a:t>
            </a:r>
          </a:p>
          <a:p>
            <a:pPr algn="ctr"/>
            <a:r>
              <a:rPr lang="fr-FR" sz="2000" b="1" dirty="0"/>
              <a:t>L</a:t>
            </a:r>
            <a:r>
              <a:rPr lang="fr-FR" sz="2000" dirty="0"/>
              <a:t>aboratoire de </a:t>
            </a:r>
            <a:r>
              <a:rPr lang="fr-FR" sz="2000" b="1" dirty="0"/>
              <a:t>M</a:t>
            </a:r>
            <a:r>
              <a:rPr lang="fr-FR" sz="2000" dirty="0"/>
              <a:t>écanique, </a:t>
            </a:r>
            <a:r>
              <a:rPr lang="fr-FR" sz="2000" b="1" dirty="0"/>
              <a:t>M</a:t>
            </a:r>
            <a:r>
              <a:rPr lang="fr-FR" sz="2000" dirty="0"/>
              <a:t>odélisation et </a:t>
            </a:r>
            <a:r>
              <a:rPr lang="fr-FR" sz="2000" b="1" dirty="0"/>
              <a:t>P</a:t>
            </a:r>
            <a:r>
              <a:rPr lang="fr-FR" sz="2000" dirty="0"/>
              <a:t>roductique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8" y="384844"/>
            <a:ext cx="1158920" cy="69325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995" y="238143"/>
            <a:ext cx="1007292" cy="986651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296093" y="3225331"/>
            <a:ext cx="255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Élaborée par</a:t>
            </a:r>
          </a:p>
          <a:p>
            <a:pPr algn="ctr"/>
            <a:r>
              <a:rPr lang="fr-FR" sz="2000" dirty="0" smtClean="0"/>
              <a:t>Mariem BESBES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450969" y="4018127"/>
            <a:ext cx="4593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Directeurs de thèse</a:t>
            </a:r>
          </a:p>
          <a:p>
            <a:pPr algn="ctr"/>
            <a:r>
              <a:rPr lang="fr-FR" dirty="0" smtClean="0"/>
              <a:t>Pr. Marc ZOLGHADRI   (Quartz-</a:t>
            </a:r>
            <a:r>
              <a:rPr lang="fr-FR" dirty="0" err="1" smtClean="0"/>
              <a:t>Supméca</a:t>
            </a:r>
            <a:r>
              <a:rPr lang="fr-FR" dirty="0" smtClean="0"/>
              <a:t>)</a:t>
            </a:r>
          </a:p>
          <a:p>
            <a:pPr algn="ctr"/>
            <a:r>
              <a:rPr lang="fr-FR" dirty="0" smtClean="0"/>
              <a:t>Pr. Faouzi MASMOUDI (LA2MP-ENIS)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876646" y="6432444"/>
            <a:ext cx="539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GDR: 22 Novembre 2018</a:t>
            </a:r>
            <a:endParaRPr lang="fr-FR" i="1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0" y="6417939"/>
            <a:ext cx="9144000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152627" y="4941457"/>
            <a:ext cx="5190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Co-encadrants</a:t>
            </a:r>
          </a:p>
          <a:p>
            <a:pPr algn="ctr"/>
            <a:r>
              <a:rPr lang="fr-FR" dirty="0"/>
              <a:t>MCF. Roberta COSTA </a:t>
            </a:r>
            <a:r>
              <a:rPr lang="fr-FR" dirty="0" smtClean="0"/>
              <a:t>AFFONSO </a:t>
            </a:r>
            <a:r>
              <a:rPr lang="fr-FR" dirty="0"/>
              <a:t>(Quartz-</a:t>
            </a:r>
            <a:r>
              <a:rPr lang="fr-FR" dirty="0" err="1"/>
              <a:t>Supméca</a:t>
            </a:r>
            <a:r>
              <a:rPr lang="fr-FR" dirty="0" smtClean="0"/>
              <a:t>)</a:t>
            </a:r>
            <a:endParaRPr lang="fr-FR" dirty="0"/>
          </a:p>
          <a:p>
            <a:pPr algn="ctr"/>
            <a:r>
              <a:rPr lang="fr-FR" dirty="0"/>
              <a:t>Pr. Mohamed </a:t>
            </a:r>
            <a:r>
              <a:rPr lang="fr-FR" dirty="0" smtClean="0"/>
              <a:t>HADDAR </a:t>
            </a:r>
            <a:r>
              <a:rPr lang="fr-FR" dirty="0"/>
              <a:t>(LA2MP-ENIS)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79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10</a:t>
            </a:fld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0" y="911536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875459" y="231990"/>
            <a:ext cx="538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Etat de l’art</a:t>
            </a:r>
            <a:endParaRPr lang="fr-FR" sz="2800" b="1" dirty="0">
              <a:solidFill>
                <a:srgbClr val="0080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476751627"/>
              </p:ext>
            </p:extLst>
          </p:nvPr>
        </p:nvGraphicFramePr>
        <p:xfrm>
          <a:off x="1284514" y="1174970"/>
          <a:ext cx="6901543" cy="279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086681453"/>
              </p:ext>
            </p:extLst>
          </p:nvPr>
        </p:nvGraphicFramePr>
        <p:xfrm>
          <a:off x="556531" y="4156437"/>
          <a:ext cx="3857055" cy="238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8488" y="4156437"/>
            <a:ext cx="31813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0" y="911536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58526" y="1144351"/>
            <a:ext cx="3019926" cy="73392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“Facility Layout Problem”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Approches de résolution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6502" y="2551084"/>
            <a:ext cx="3532033" cy="136574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cs typeface="Andalus" panose="02020603050405020304" pitchFamily="18" charset="-78"/>
              </a:rPr>
              <a:t>Programmation dynamique</a:t>
            </a:r>
            <a:r>
              <a:rPr lang="en-US" dirty="0" smtClean="0">
                <a:solidFill>
                  <a:schemeClr val="tx1"/>
                </a:solidFill>
                <a:cs typeface="Andalus" panose="02020603050405020304" pitchFamily="18" charset="-78"/>
              </a:rPr>
              <a:t> [Dunker et al. 2005]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Andalus" panose="02020603050405020304" pitchFamily="18" charset="-78"/>
              </a:rPr>
              <a:t> </a:t>
            </a:r>
            <a:r>
              <a:rPr lang="fr-FR" dirty="0" smtClean="0">
                <a:solidFill>
                  <a:schemeClr val="tx1"/>
                </a:solidFill>
                <a:cs typeface="Andalus" panose="02020603050405020304" pitchFamily="18" charset="-78"/>
              </a:rPr>
              <a:t>Séparation et évaluation </a:t>
            </a:r>
            <a:r>
              <a:rPr lang="en-US" dirty="0" smtClean="0">
                <a:solidFill>
                  <a:schemeClr val="tx1"/>
                </a:solidFill>
                <a:cs typeface="Andalus" panose="02020603050405020304" pitchFamily="18" charset="-78"/>
              </a:rPr>
              <a:t>[</a:t>
            </a:r>
            <a:r>
              <a:rPr lang="en-US" dirty="0" err="1" smtClean="0">
                <a:solidFill>
                  <a:schemeClr val="tx1"/>
                </a:solidFill>
                <a:cs typeface="Andalus" panose="02020603050405020304" pitchFamily="18" charset="-78"/>
              </a:rPr>
              <a:t>Palubeckis</a:t>
            </a:r>
            <a:r>
              <a:rPr lang="en-US" dirty="0" smtClean="0">
                <a:solidFill>
                  <a:schemeClr val="tx1"/>
                </a:solidFill>
                <a:cs typeface="Andalus" panose="02020603050405020304" pitchFamily="18" charset="-78"/>
              </a:rPr>
              <a:t> 2012]</a:t>
            </a:r>
            <a:endParaRPr lang="en-US" dirty="0">
              <a:solidFill>
                <a:schemeClr val="tx1"/>
              </a:solidFill>
              <a:cs typeface="Andalus" panose="02020603050405020304" pitchFamily="18" charset="-78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875459" y="231990"/>
            <a:ext cx="538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Etat de l’art</a:t>
            </a:r>
            <a:endParaRPr lang="fr-FR" sz="2800" b="1" dirty="0">
              <a:solidFill>
                <a:srgbClr val="0080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12705" y="2089689"/>
            <a:ext cx="2207554" cy="4632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Méthodes exactes</a:t>
            </a:r>
            <a:endParaRPr lang="fr-FR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93520" y="2085669"/>
            <a:ext cx="2207554" cy="4632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Heuristiques</a:t>
            </a:r>
            <a:endParaRPr lang="en-US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71671" y="4814112"/>
            <a:ext cx="7880443" cy="148413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cs typeface="Andalus" panose="02020603050405020304" pitchFamily="18" charset="-78"/>
              </a:rPr>
              <a:t>Essaims</a:t>
            </a:r>
            <a:r>
              <a:rPr lang="en-US" dirty="0" smtClean="0">
                <a:solidFill>
                  <a:schemeClr val="tx1"/>
                </a:solidFill>
                <a:cs typeface="Andalus" panose="02020603050405020304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ndalus" panose="02020603050405020304" pitchFamily="18" charset="-78"/>
              </a:rPr>
              <a:t>particulaires</a:t>
            </a:r>
            <a:r>
              <a:rPr lang="en-US" dirty="0" smtClean="0">
                <a:solidFill>
                  <a:schemeClr val="tx1"/>
                </a:solidFill>
                <a:cs typeface="Andalus" panose="02020603050405020304" pitchFamily="18" charset="-78"/>
              </a:rPr>
              <a:t>: [</a:t>
            </a:r>
            <a:r>
              <a:rPr lang="fr-FR" dirty="0"/>
              <a:t>ASL et al. 2015</a:t>
            </a:r>
            <a:r>
              <a:rPr lang="fr-FR" dirty="0" smtClean="0"/>
              <a:t>], [</a:t>
            </a:r>
            <a:r>
              <a:rPr lang="fr-FR" dirty="0" err="1"/>
              <a:t>Jolai</a:t>
            </a:r>
            <a:r>
              <a:rPr lang="fr-FR" dirty="0"/>
              <a:t> et al. </a:t>
            </a:r>
            <a:r>
              <a:rPr lang="fr-FR" dirty="0" smtClean="0"/>
              <a:t>2012]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cs typeface="Andalus" panose="02020603050405020304" pitchFamily="18" charset="-78"/>
              </a:rPr>
              <a:t>Recuit</a:t>
            </a:r>
            <a:r>
              <a:rPr lang="en-US" dirty="0" smtClean="0">
                <a:solidFill>
                  <a:schemeClr val="tx1"/>
                </a:solidFill>
                <a:cs typeface="Andalus" panose="02020603050405020304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ndalus" panose="02020603050405020304" pitchFamily="18" charset="-78"/>
              </a:rPr>
              <a:t>simulé</a:t>
            </a:r>
            <a:r>
              <a:rPr lang="en-US" dirty="0" smtClean="0">
                <a:solidFill>
                  <a:schemeClr val="tx1"/>
                </a:solidFill>
                <a:cs typeface="Andalus" panose="02020603050405020304" pitchFamily="18" charset="-78"/>
              </a:rPr>
              <a:t>: [</a:t>
            </a:r>
            <a:r>
              <a:rPr lang="fr-FR" dirty="0" err="1"/>
              <a:t>Saraswat</a:t>
            </a:r>
            <a:r>
              <a:rPr lang="fr-FR" dirty="0"/>
              <a:t> et al.2015],  [</a:t>
            </a:r>
            <a:r>
              <a:rPr lang="fr-FR" dirty="0" err="1"/>
              <a:t>Sahin</a:t>
            </a:r>
            <a:r>
              <a:rPr lang="fr-FR" dirty="0"/>
              <a:t> and </a:t>
            </a:r>
            <a:r>
              <a:rPr lang="fr-FR" dirty="0" err="1"/>
              <a:t>Turkbey</a:t>
            </a:r>
            <a:r>
              <a:rPr lang="fr-FR" dirty="0"/>
              <a:t> 2009] </a:t>
            </a:r>
            <a:endParaRPr lang="en-US" dirty="0" smtClean="0">
              <a:solidFill>
                <a:schemeClr val="tx1"/>
              </a:solidFill>
              <a:cs typeface="Andalus" panose="02020603050405020304" pitchFamily="18" charset="-7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cs typeface="Andalus" panose="02020603050405020304" pitchFamily="18" charset="-78"/>
              </a:rPr>
              <a:t>Recherche</a:t>
            </a:r>
            <a:r>
              <a:rPr lang="en-US" dirty="0" smtClean="0">
                <a:solidFill>
                  <a:schemeClr val="tx1"/>
                </a:solidFill>
                <a:cs typeface="Andalus" panose="02020603050405020304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ndalus" panose="02020603050405020304" pitchFamily="18" charset="-78"/>
              </a:rPr>
              <a:t>tabou</a:t>
            </a:r>
            <a:r>
              <a:rPr lang="en-US" dirty="0" smtClean="0">
                <a:solidFill>
                  <a:schemeClr val="tx1"/>
                </a:solidFill>
                <a:cs typeface="Andalus" panose="02020603050405020304" pitchFamily="18" charset="-78"/>
              </a:rPr>
              <a:t>: [</a:t>
            </a:r>
            <a:r>
              <a:rPr lang="fr-FR" dirty="0" err="1" smtClean="0"/>
              <a:t>Scholz</a:t>
            </a:r>
            <a:r>
              <a:rPr lang="fr-FR" dirty="0" smtClean="0"/>
              <a:t> </a:t>
            </a:r>
            <a:r>
              <a:rPr lang="fr-FR" dirty="0"/>
              <a:t>et al. </a:t>
            </a:r>
            <a:r>
              <a:rPr lang="fr-FR" dirty="0" smtClean="0"/>
              <a:t>2009], [</a:t>
            </a:r>
            <a:r>
              <a:rPr lang="fr-FR" dirty="0" err="1"/>
              <a:t>Samarghandi</a:t>
            </a:r>
            <a:r>
              <a:rPr lang="fr-FR" dirty="0"/>
              <a:t> et al. </a:t>
            </a:r>
            <a:r>
              <a:rPr lang="fr-FR" dirty="0" smtClean="0"/>
              <a:t>2010]</a:t>
            </a:r>
            <a:endParaRPr lang="en-US" dirty="0" smtClean="0">
              <a:solidFill>
                <a:schemeClr val="tx1"/>
              </a:solidFill>
              <a:cs typeface="Andalus" panose="02020603050405020304" pitchFamily="18" charset="-7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cs typeface="Andalus" panose="02020603050405020304" pitchFamily="18" charset="-78"/>
              </a:rPr>
              <a:t>Algorithme</a:t>
            </a:r>
            <a:r>
              <a:rPr lang="en-US" dirty="0" smtClean="0">
                <a:solidFill>
                  <a:schemeClr val="tx1"/>
                </a:solidFill>
                <a:cs typeface="Andalus" panose="02020603050405020304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ndalus" panose="02020603050405020304" pitchFamily="18" charset="-78"/>
              </a:rPr>
              <a:t>génétique</a:t>
            </a:r>
            <a:r>
              <a:rPr lang="en-US" dirty="0" smtClean="0">
                <a:solidFill>
                  <a:schemeClr val="tx1"/>
                </a:solidFill>
                <a:cs typeface="Andalus" panose="02020603050405020304" pitchFamily="18" charset="-78"/>
              </a:rPr>
              <a:t>: [</a:t>
            </a:r>
            <a:r>
              <a:rPr lang="fr-FR" dirty="0" err="1" smtClean="0"/>
              <a:t>Vitayasak</a:t>
            </a:r>
            <a:r>
              <a:rPr lang="fr-FR" dirty="0" smtClean="0"/>
              <a:t> </a:t>
            </a:r>
            <a:r>
              <a:rPr lang="fr-FR" dirty="0"/>
              <a:t>et al. </a:t>
            </a:r>
            <a:r>
              <a:rPr lang="fr-FR" dirty="0" smtClean="0"/>
              <a:t>2016], </a:t>
            </a:r>
            <a:r>
              <a:rPr lang="fr-FR" dirty="0"/>
              <a:t>[</a:t>
            </a:r>
            <a:r>
              <a:rPr lang="fr-FR" dirty="0" smtClean="0"/>
              <a:t>Gonçalves </a:t>
            </a:r>
            <a:r>
              <a:rPr lang="fr-FR" dirty="0"/>
              <a:t>et al. </a:t>
            </a:r>
            <a:r>
              <a:rPr lang="fr-FR" dirty="0" smtClean="0"/>
              <a:t>2015]</a:t>
            </a:r>
            <a:endParaRPr lang="en-US" dirty="0" smtClean="0">
              <a:solidFill>
                <a:schemeClr val="tx1"/>
              </a:solidFill>
              <a:cs typeface="Andalus" panose="02020603050405020304" pitchFamily="18" charset="-7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Andalus" panose="02020603050405020304" pitchFamily="18" charset="-78"/>
              </a:rPr>
              <a:t>Colonies de </a:t>
            </a:r>
            <a:r>
              <a:rPr lang="en-US" dirty="0" err="1" smtClean="0">
                <a:solidFill>
                  <a:schemeClr val="tx1"/>
                </a:solidFill>
                <a:cs typeface="Andalus" panose="02020603050405020304" pitchFamily="18" charset="-78"/>
              </a:rPr>
              <a:t>fourmies</a:t>
            </a:r>
            <a:r>
              <a:rPr lang="en-US" dirty="0" smtClean="0">
                <a:solidFill>
                  <a:schemeClr val="tx1"/>
                </a:solidFill>
                <a:cs typeface="Andalus" panose="02020603050405020304" pitchFamily="18" charset="-78"/>
              </a:rPr>
              <a:t>: [</a:t>
            </a:r>
            <a:r>
              <a:rPr lang="fr-FR" dirty="0" smtClean="0"/>
              <a:t>Hani </a:t>
            </a:r>
            <a:r>
              <a:rPr lang="fr-FR" dirty="0"/>
              <a:t>et al. </a:t>
            </a:r>
            <a:r>
              <a:rPr lang="fr-FR" dirty="0" smtClean="0"/>
              <a:t>2007], </a:t>
            </a:r>
            <a:r>
              <a:rPr lang="fr-FR" dirty="0"/>
              <a:t>[</a:t>
            </a:r>
            <a:r>
              <a:rPr lang="fr-FR" dirty="0" smtClean="0"/>
              <a:t>Guan </a:t>
            </a:r>
            <a:r>
              <a:rPr lang="fr-FR" dirty="0"/>
              <a:t>and Lin </a:t>
            </a:r>
            <a:r>
              <a:rPr lang="fr-FR" dirty="0" smtClean="0"/>
              <a:t>2016]</a:t>
            </a:r>
            <a:endParaRPr lang="en-US" dirty="0" smtClean="0">
              <a:solidFill>
                <a:schemeClr val="tx1"/>
              </a:solidFill>
              <a:cs typeface="Andalus" panose="02020603050405020304" pitchFamily="18" charset="-78"/>
            </a:endParaRPr>
          </a:p>
          <a:p>
            <a:endParaRPr lang="en-US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464711" y="4291069"/>
            <a:ext cx="2207554" cy="523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Méta-heuristiques</a:t>
            </a:r>
            <a:endParaRPr lang="fr-FR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331280" y="2548883"/>
            <a:ext cx="3532033" cy="136794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cs typeface="Andalus" panose="02020603050405020304" pitchFamily="18" charset="-78"/>
              </a:rPr>
              <a:t>Algorithmes de construction</a:t>
            </a:r>
            <a:r>
              <a:rPr lang="en-US" dirty="0" smtClean="0">
                <a:solidFill>
                  <a:schemeClr val="tx1"/>
                </a:solidFill>
                <a:cs typeface="Andalus" panose="02020603050405020304" pitchFamily="18" charset="-78"/>
              </a:rPr>
              <a:t>: </a:t>
            </a:r>
            <a:r>
              <a:rPr lang="fr-FR" dirty="0">
                <a:solidFill>
                  <a:schemeClr val="tx1"/>
                </a:solidFill>
                <a:cs typeface="Andalus" panose="02020603050405020304" pitchFamily="18" charset="-78"/>
              </a:rPr>
              <a:t>ALDEP, CORELAP, PLANET</a:t>
            </a:r>
            <a:r>
              <a:rPr lang="en-US" dirty="0">
                <a:solidFill>
                  <a:schemeClr val="tx1"/>
                </a:solidFill>
                <a:cs typeface="Andalus" panose="02020603050405020304" pitchFamily="18" charset="-78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cs typeface="Andalus" panose="02020603050405020304" pitchFamily="18" charset="-78"/>
              </a:rPr>
              <a:t>Algorithmes d’amélioration</a:t>
            </a:r>
            <a:r>
              <a:rPr lang="en-US" dirty="0" smtClean="0">
                <a:solidFill>
                  <a:schemeClr val="tx1"/>
                </a:solidFill>
                <a:cs typeface="Andalus" panose="02020603050405020304" pitchFamily="18" charset="-78"/>
              </a:rPr>
              <a:t>: </a:t>
            </a:r>
            <a:r>
              <a:rPr lang="en-US" dirty="0">
                <a:solidFill>
                  <a:schemeClr val="tx1"/>
                </a:solidFill>
                <a:cs typeface="Andalus" panose="02020603050405020304" pitchFamily="18" charset="-78"/>
              </a:rPr>
              <a:t>CRAFT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ndalus" panose="02020603050405020304" pitchFamily="18" charset="-78"/>
              </a:rPr>
              <a:t> Hybrid </a:t>
            </a:r>
            <a:r>
              <a:rPr lang="en-US" dirty="0" smtClean="0">
                <a:solidFill>
                  <a:schemeClr val="tx1"/>
                </a:solidFill>
                <a:cs typeface="Andalus" panose="02020603050405020304" pitchFamily="18" charset="-78"/>
              </a:rPr>
              <a:t>algorithms: </a:t>
            </a:r>
            <a:r>
              <a:rPr lang="en-US" dirty="0">
                <a:solidFill>
                  <a:schemeClr val="tx1"/>
                </a:solidFill>
                <a:cs typeface="Andalus" panose="02020603050405020304" pitchFamily="18" charset="-78"/>
              </a:rPr>
              <a:t>BLOCPLAN</a:t>
            </a:r>
          </a:p>
          <a:p>
            <a:endParaRPr lang="en-US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6" name="Connecteur droit avec flèche 5"/>
          <p:cNvCxnSpPr>
            <a:endCxn id="49" idx="0"/>
          </p:cNvCxnSpPr>
          <p:nvPr/>
        </p:nvCxnSpPr>
        <p:spPr>
          <a:xfrm flipH="1">
            <a:off x="4568488" y="1878278"/>
            <a:ext cx="0" cy="24127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3958535" y="3077652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611280" y="3077652"/>
            <a:ext cx="720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5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959403" y="450224"/>
            <a:ext cx="35269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Plan de </a:t>
            </a:r>
            <a:r>
              <a:rPr lang="fr-FR" sz="40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l’exposé</a:t>
            </a:r>
            <a:endParaRPr lang="fr-FR" sz="4000" b="1" dirty="0">
              <a:solidFill>
                <a:srgbClr val="0080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473428" y="2324246"/>
            <a:ext cx="4121836" cy="571504"/>
            <a:chOff x="247837" y="1500174"/>
            <a:chExt cx="4121836" cy="571504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589520" y="1531678"/>
              <a:ext cx="3780153" cy="540000"/>
            </a:xfrm>
            <a:prstGeom prst="round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47837" y="1553581"/>
              <a:ext cx="365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        </a:t>
              </a:r>
              <a:r>
                <a:rPr lang="fr-FR" altLang="zh-CN" sz="2400" dirty="0" smtClean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Etat de l’art</a:t>
              </a:r>
              <a:endParaRPr lang="fr-FR" altLang="zh-CN" sz="2400" dirty="0">
                <a:solidFill>
                  <a:schemeClr val="tx2">
                    <a:lumMod val="50000"/>
                  </a:schemeClr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42910" y="1500174"/>
              <a:ext cx="500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2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2801058" y="3196951"/>
            <a:ext cx="4540110" cy="571504"/>
            <a:chOff x="2649809" y="3560194"/>
            <a:chExt cx="4540110" cy="571504"/>
          </a:xfrm>
        </p:grpSpPr>
        <p:grpSp>
          <p:nvGrpSpPr>
            <p:cNvPr id="9" name="Groupe 8"/>
            <p:cNvGrpSpPr/>
            <p:nvPr/>
          </p:nvGrpSpPr>
          <p:grpSpPr>
            <a:xfrm>
              <a:off x="2649809" y="3560194"/>
              <a:ext cx="3808143" cy="571504"/>
              <a:chOff x="589521" y="1500174"/>
              <a:chExt cx="3808142" cy="571504"/>
            </a:xfrm>
          </p:grpSpPr>
          <p:sp>
            <p:nvSpPr>
              <p:cNvPr id="11" name="Rectangle à coins arrondis 10"/>
              <p:cNvSpPr/>
              <p:nvPr/>
            </p:nvSpPr>
            <p:spPr>
              <a:xfrm>
                <a:off x="589521" y="1531678"/>
                <a:ext cx="3808142" cy="540000"/>
              </a:xfrm>
              <a:prstGeom prst="roundRect">
                <a:avLst/>
              </a:prstGeom>
              <a:noFill/>
              <a:ln w="2857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642910" y="1500174"/>
                <a:ext cx="500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3</a:t>
                </a:r>
              </a:p>
            </p:txBody>
          </p:sp>
        </p:grpSp>
        <p:sp>
          <p:nvSpPr>
            <p:cNvPr id="10" name="ZoneTexte 9"/>
            <p:cNvSpPr txBox="1"/>
            <p:nvPr/>
          </p:nvSpPr>
          <p:spPr>
            <a:xfrm>
              <a:off x="2976622" y="3598347"/>
              <a:ext cx="4213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2400" dirty="0" smtClean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Approche proposée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………</a:t>
              </a:r>
              <a:endParaRPr lang="en-US" altLang="zh-CN" sz="2400" dirty="0">
                <a:solidFill>
                  <a:schemeClr val="bg1"/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746914" y="4947347"/>
            <a:ext cx="3811177" cy="543546"/>
            <a:chOff x="961759" y="4658085"/>
            <a:chExt cx="3811177" cy="543546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961759" y="4661631"/>
              <a:ext cx="3811177" cy="540000"/>
            </a:xfrm>
            <a:prstGeom prst="round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975696" y="4658085"/>
              <a:ext cx="500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4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2660136" y="1442634"/>
            <a:ext cx="4108893" cy="571504"/>
            <a:chOff x="430859" y="1500174"/>
            <a:chExt cx="4108893" cy="571504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589520" y="1531678"/>
              <a:ext cx="3808141" cy="540000"/>
            </a:xfrm>
            <a:prstGeom prst="round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30859" y="1565121"/>
              <a:ext cx="4108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Introduction </a:t>
              </a:r>
              <a:endParaRPr lang="en-US" altLang="zh-CN" sz="2400" dirty="0">
                <a:solidFill>
                  <a:schemeClr val="bg1"/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42911" y="1500174"/>
              <a:ext cx="500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1</a:t>
              </a: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2642400" y="5019065"/>
            <a:ext cx="396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400" dirty="0" smtClean="0">
                <a:solidFill>
                  <a:schemeClr val="tx2">
                    <a:lumMod val="50000"/>
                  </a:schemeClr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rPr>
              <a:t>Conclusions et perspectives</a:t>
            </a:r>
            <a:endParaRPr lang="en-US" altLang="zh-CN" sz="2400" dirty="0">
              <a:solidFill>
                <a:schemeClr val="bg1"/>
              </a:solidFill>
              <a:latin typeface="Andalus" panose="02020603050405020304" pitchFamily="18" charset="-78"/>
              <a:ea typeface="宋体" charset="-122"/>
              <a:cs typeface="Andalus" panose="02020603050405020304" pitchFamily="18" charset="-78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801058" y="4053932"/>
            <a:ext cx="4477267" cy="571504"/>
            <a:chOff x="2649809" y="3560194"/>
            <a:chExt cx="4477267" cy="571504"/>
          </a:xfrm>
        </p:grpSpPr>
        <p:grpSp>
          <p:nvGrpSpPr>
            <p:cNvPr id="22" name="Groupe 21"/>
            <p:cNvGrpSpPr/>
            <p:nvPr/>
          </p:nvGrpSpPr>
          <p:grpSpPr>
            <a:xfrm>
              <a:off x="2649809" y="3560194"/>
              <a:ext cx="3808143" cy="571504"/>
              <a:chOff x="589521" y="1500174"/>
              <a:chExt cx="3808142" cy="571504"/>
            </a:xfrm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589521" y="1531678"/>
                <a:ext cx="3808142" cy="540000"/>
              </a:xfrm>
              <a:prstGeom prst="roundRect">
                <a:avLst/>
              </a:prstGeom>
              <a:noFill/>
              <a:ln w="2857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642910" y="1500174"/>
                <a:ext cx="500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3</a:t>
                </a:r>
              </a:p>
            </p:txBody>
          </p:sp>
        </p:grpSp>
        <p:sp>
          <p:nvSpPr>
            <p:cNvPr id="23" name="ZoneTexte 22"/>
            <p:cNvSpPr txBox="1"/>
            <p:nvPr/>
          </p:nvSpPr>
          <p:spPr>
            <a:xfrm>
              <a:off x="2913779" y="3634929"/>
              <a:ext cx="4213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2400" dirty="0" smtClean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Résultats numériques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………</a:t>
              </a:r>
              <a:endParaRPr lang="en-US" altLang="zh-CN" sz="2400" dirty="0">
                <a:solidFill>
                  <a:schemeClr val="bg1"/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03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853020" y="237235"/>
            <a:ext cx="538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Approche proposée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0" y="911536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652173952"/>
              </p:ext>
            </p:extLst>
          </p:nvPr>
        </p:nvGraphicFramePr>
        <p:xfrm>
          <a:off x="0" y="1830683"/>
          <a:ext cx="8746958" cy="4401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00789" y="1141071"/>
            <a:ext cx="4596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Caractéristiques du problème </a:t>
            </a:r>
          </a:p>
        </p:txBody>
      </p:sp>
    </p:spTree>
    <p:extLst>
      <p:ext uri="{BB962C8B-B14F-4D97-AF65-F5344CB8AC3E}">
        <p14:creationId xmlns:p14="http://schemas.microsoft.com/office/powerpoint/2010/main" val="6831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1853020" y="237235"/>
            <a:ext cx="538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Approche proposée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0" y="911536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29" y="4493441"/>
            <a:ext cx="2376000" cy="2376001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13898" y="1215287"/>
            <a:ext cx="8598090" cy="181515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682388" y="1802140"/>
            <a:ext cx="2183642" cy="682389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Espace réel</a:t>
            </a:r>
            <a:endParaRPr lang="fr-FR" sz="1600" dirty="0"/>
          </a:p>
        </p:txBody>
      </p:sp>
      <p:sp>
        <p:nvSpPr>
          <p:cNvPr id="30" name="Ellipse 29"/>
          <p:cNvSpPr/>
          <p:nvPr/>
        </p:nvSpPr>
        <p:spPr>
          <a:xfrm>
            <a:off x="3618932" y="1804414"/>
            <a:ext cx="2183642" cy="682389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Espace mathématique</a:t>
            </a:r>
            <a:endParaRPr lang="fr-FR" sz="1600" dirty="0"/>
          </a:p>
        </p:txBody>
      </p:sp>
      <p:sp>
        <p:nvSpPr>
          <p:cNvPr id="33" name="Ellipse 32"/>
          <p:cNvSpPr/>
          <p:nvPr/>
        </p:nvSpPr>
        <p:spPr>
          <a:xfrm>
            <a:off x="6553200" y="1790767"/>
            <a:ext cx="2183642" cy="682389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Espace de résolution</a:t>
            </a:r>
            <a:endParaRPr lang="fr-FR" sz="1600" dirty="0"/>
          </a:p>
        </p:txBody>
      </p:sp>
      <p:sp>
        <p:nvSpPr>
          <p:cNvPr id="34" name="Rectangle 33"/>
          <p:cNvSpPr/>
          <p:nvPr/>
        </p:nvSpPr>
        <p:spPr>
          <a:xfrm>
            <a:off x="1918983" y="1252569"/>
            <a:ext cx="2860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Modélisation mathématique</a:t>
            </a:r>
            <a:endParaRPr lang="fr-FR" dirty="0"/>
          </a:p>
        </p:txBody>
      </p:sp>
      <p:sp>
        <p:nvSpPr>
          <p:cNvPr id="36" name="Demi-tour 35"/>
          <p:cNvSpPr/>
          <p:nvPr/>
        </p:nvSpPr>
        <p:spPr>
          <a:xfrm>
            <a:off x="2661313" y="1720254"/>
            <a:ext cx="1214651" cy="232012"/>
          </a:xfrm>
          <a:prstGeom prst="uturnArrow">
            <a:avLst/>
          </a:prstGeom>
          <a:solidFill>
            <a:schemeClr val="bg2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5" name="Demi-tour 44"/>
          <p:cNvSpPr/>
          <p:nvPr/>
        </p:nvSpPr>
        <p:spPr>
          <a:xfrm>
            <a:off x="5595582" y="1692958"/>
            <a:ext cx="1105469" cy="204717"/>
          </a:xfrm>
          <a:prstGeom prst="utur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71059" y="1274722"/>
            <a:ext cx="2439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Méthodes</a:t>
            </a:r>
            <a:r>
              <a:rPr lang="en-US" dirty="0" smtClean="0"/>
              <a:t> de </a:t>
            </a:r>
            <a:r>
              <a:rPr lang="fr-FR" dirty="0" smtClean="0"/>
              <a:t>résolution</a:t>
            </a:r>
            <a:endParaRPr lang="fr-FR" dirty="0"/>
          </a:p>
        </p:txBody>
      </p:sp>
      <p:sp>
        <p:nvSpPr>
          <p:cNvPr id="52" name="Flèche vers le bas 51"/>
          <p:cNvSpPr/>
          <p:nvPr/>
        </p:nvSpPr>
        <p:spPr>
          <a:xfrm>
            <a:off x="7533564" y="2473155"/>
            <a:ext cx="183288" cy="1331753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lèche vers le bas 52"/>
          <p:cNvSpPr/>
          <p:nvPr/>
        </p:nvSpPr>
        <p:spPr>
          <a:xfrm>
            <a:off x="4601569" y="2484528"/>
            <a:ext cx="192622" cy="1336303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à coins arrondis 53"/>
          <p:cNvSpPr/>
          <p:nvPr/>
        </p:nvSpPr>
        <p:spPr>
          <a:xfrm>
            <a:off x="3266634" y="3867091"/>
            <a:ext cx="2997688" cy="1899748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5" name="Rectangle à coins arrondis 54"/>
          <p:cNvSpPr/>
          <p:nvPr/>
        </p:nvSpPr>
        <p:spPr>
          <a:xfrm>
            <a:off x="3376381" y="4101929"/>
            <a:ext cx="1171385" cy="577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Fonction</a:t>
            </a:r>
            <a:r>
              <a:rPr lang="en-US" sz="1600" b="1" dirty="0" smtClean="0"/>
              <a:t> </a:t>
            </a:r>
            <a:r>
              <a:rPr lang="fr-FR" sz="1600" b="1" dirty="0" smtClean="0"/>
              <a:t>objectif</a:t>
            </a:r>
            <a:endParaRPr lang="fr-FR" sz="1600" b="1" dirty="0"/>
          </a:p>
        </p:txBody>
      </p:sp>
      <p:sp>
        <p:nvSpPr>
          <p:cNvPr id="56" name="Rectangle à coins arrondis 55"/>
          <p:cNvSpPr/>
          <p:nvPr/>
        </p:nvSpPr>
        <p:spPr>
          <a:xfrm>
            <a:off x="4823514" y="4101929"/>
            <a:ext cx="1263387" cy="577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Contraintes</a:t>
            </a:r>
            <a:endParaRPr lang="fr-FR" sz="1600" b="1" dirty="0"/>
          </a:p>
        </p:txBody>
      </p:sp>
      <p:sp>
        <p:nvSpPr>
          <p:cNvPr id="57" name="Rectangle à coins arrondis 56"/>
          <p:cNvSpPr/>
          <p:nvPr/>
        </p:nvSpPr>
        <p:spPr>
          <a:xfrm>
            <a:off x="4069044" y="4928139"/>
            <a:ext cx="1283417" cy="577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Variables de décision</a:t>
            </a:r>
            <a:endParaRPr lang="fr-FR" sz="1600" b="1" dirty="0"/>
          </a:p>
        </p:txBody>
      </p:sp>
      <p:sp>
        <p:nvSpPr>
          <p:cNvPr id="58" name="Double flèche verticale 57"/>
          <p:cNvSpPr/>
          <p:nvPr/>
        </p:nvSpPr>
        <p:spPr>
          <a:xfrm>
            <a:off x="4290151" y="4676215"/>
            <a:ext cx="89375" cy="251925"/>
          </a:xfrm>
          <a:prstGeom prst="upDownArrow">
            <a:avLst/>
          </a:prstGeom>
          <a:solidFill>
            <a:srgbClr val="0080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80"/>
              </a:solidFill>
            </a:endParaRPr>
          </a:p>
        </p:txBody>
      </p:sp>
      <p:sp>
        <p:nvSpPr>
          <p:cNvPr id="59" name="Double flèche verticale 58"/>
          <p:cNvSpPr/>
          <p:nvPr/>
        </p:nvSpPr>
        <p:spPr>
          <a:xfrm>
            <a:off x="5087392" y="4676214"/>
            <a:ext cx="89375" cy="251925"/>
          </a:xfrm>
          <a:prstGeom prst="upDownArrow">
            <a:avLst/>
          </a:prstGeom>
          <a:solidFill>
            <a:srgbClr val="0080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80"/>
              </a:solidFill>
            </a:endParaRPr>
          </a:p>
        </p:txBody>
      </p:sp>
      <p:sp>
        <p:nvSpPr>
          <p:cNvPr id="60" name="Double flèche horizontale 59"/>
          <p:cNvSpPr/>
          <p:nvPr/>
        </p:nvSpPr>
        <p:spPr>
          <a:xfrm>
            <a:off x="4544577" y="4391202"/>
            <a:ext cx="278937" cy="94396"/>
          </a:xfrm>
          <a:prstGeom prst="leftRightArrow">
            <a:avLst/>
          </a:prstGeom>
          <a:solidFill>
            <a:srgbClr val="0080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80"/>
              </a:solidFill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6825991" y="3847637"/>
            <a:ext cx="1689359" cy="1899748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12700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62" name="Diagramme 61"/>
          <p:cNvGraphicFramePr/>
          <p:nvPr>
            <p:extLst>
              <p:ext uri="{D42A27DB-BD31-4B8C-83A1-F6EECF244321}">
                <p14:modId xmlns:p14="http://schemas.microsoft.com/office/powerpoint/2010/main" val="1851676744"/>
              </p:ext>
            </p:extLst>
          </p:nvPr>
        </p:nvGraphicFramePr>
        <p:xfrm>
          <a:off x="6889208" y="3944005"/>
          <a:ext cx="1626142" cy="170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4048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911536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784011" y="1418547"/>
            <a:ext cx="1260000" cy="664200"/>
            <a:chOff x="395078" y="1127063"/>
            <a:chExt cx="1045529" cy="573669"/>
          </a:xfrm>
          <a:scene3d>
            <a:camera prst="orthographicFront"/>
            <a:lightRig rig="flat" dir="t"/>
          </a:scene3d>
        </p:grpSpPr>
        <p:sp>
          <p:nvSpPr>
            <p:cNvPr id="8" name="Rectangle à coins arrondis 7"/>
            <p:cNvSpPr/>
            <p:nvPr/>
          </p:nvSpPr>
          <p:spPr>
            <a:xfrm>
              <a:off x="395078" y="1171645"/>
              <a:ext cx="1045529" cy="466398"/>
            </a:xfrm>
            <a:prstGeom prst="roundRect">
              <a:avLst>
                <a:gd name="adj" fmla="val 16670"/>
              </a:avLst>
            </a:prstGeom>
            <a:ln w="28575">
              <a:solidFill>
                <a:schemeClr val="tx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16390" y="1127063"/>
              <a:ext cx="996540" cy="5736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900" b="1" kern="1200" dirty="0" smtClean="0">
                  <a:solidFill>
                    <a:schemeClr val="tx2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Fonction objectif</a:t>
              </a:r>
              <a:endParaRPr lang="fr-FR" sz="1900" b="1" kern="1200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10" name="Flèche à angle droit 9"/>
          <p:cNvSpPr/>
          <p:nvPr/>
        </p:nvSpPr>
        <p:spPr>
          <a:xfrm rot="5400000">
            <a:off x="945311" y="2542426"/>
            <a:ext cx="1306674" cy="432000"/>
          </a:xfrm>
          <a:prstGeom prst="bentUpArrow">
            <a:avLst>
              <a:gd name="adj1" fmla="val 20151"/>
              <a:gd name="adj2" fmla="val 25000"/>
              <a:gd name="adj3" fmla="val 3578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e 10"/>
          <p:cNvGrpSpPr/>
          <p:nvPr/>
        </p:nvGrpSpPr>
        <p:grpSpPr>
          <a:xfrm>
            <a:off x="1889960" y="2796686"/>
            <a:ext cx="1331831" cy="1055790"/>
            <a:chOff x="374039" y="1127469"/>
            <a:chExt cx="1036879" cy="573669"/>
          </a:xfrm>
          <a:scene3d>
            <a:camera prst="orthographicFront"/>
            <a:lightRig rig="flat" dir="t"/>
          </a:scene3d>
        </p:grpSpPr>
        <p:sp>
          <p:nvSpPr>
            <p:cNvPr id="12" name="Rectangle à coins arrondis 11"/>
            <p:cNvSpPr/>
            <p:nvPr/>
          </p:nvSpPr>
          <p:spPr>
            <a:xfrm>
              <a:off x="374039" y="1252370"/>
              <a:ext cx="980957" cy="293412"/>
            </a:xfrm>
            <a:prstGeom prst="roundRect">
              <a:avLst>
                <a:gd name="adj" fmla="val 16670"/>
              </a:avLst>
            </a:prstGeom>
            <a:ln w="28575">
              <a:solidFill>
                <a:schemeClr val="tx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77868" y="1127469"/>
              <a:ext cx="1033050" cy="5736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900" b="1" kern="1200" dirty="0" smtClean="0">
                  <a:solidFill>
                    <a:schemeClr val="tx2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Contraintes</a:t>
              </a:r>
              <a:endParaRPr lang="fr-FR" sz="1900" b="1" kern="1200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083939" y="954213"/>
            <a:ext cx="5375949" cy="1506996"/>
            <a:chOff x="1548037" y="1003610"/>
            <a:chExt cx="4185374" cy="818832"/>
          </a:xfrm>
        </p:grpSpPr>
        <p:sp>
          <p:nvSpPr>
            <p:cNvPr id="15" name="Rectangle 14"/>
            <p:cNvSpPr/>
            <p:nvPr/>
          </p:nvSpPr>
          <p:spPr>
            <a:xfrm>
              <a:off x="1548037" y="1003610"/>
              <a:ext cx="4093639" cy="74165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639772" y="1080787"/>
              <a:ext cx="4093639" cy="741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800" kern="12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 </a:t>
              </a:r>
              <a:r>
                <a:rPr lang="fr-FR" sz="1800" kern="12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Minimiser les déplacements inutiles.</a:t>
              </a:r>
              <a:endParaRPr lang="fr-FR" sz="1800" kern="12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3149961" y="2836790"/>
            <a:ext cx="5994039" cy="1424234"/>
            <a:chOff x="2224484" y="1852711"/>
            <a:chExt cx="4349811" cy="773865"/>
          </a:xfrm>
        </p:grpSpPr>
        <p:sp>
          <p:nvSpPr>
            <p:cNvPr id="18" name="Rectangle 17"/>
            <p:cNvSpPr/>
            <p:nvPr/>
          </p:nvSpPr>
          <p:spPr>
            <a:xfrm>
              <a:off x="2224484" y="1852711"/>
              <a:ext cx="3221099" cy="74165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2276610" y="1884921"/>
              <a:ext cx="4297685" cy="741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q"/>
              </a:pPr>
              <a:r>
                <a:rPr lang="en-US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Verifier que </a:t>
              </a:r>
              <a:r>
                <a:rPr lang="fr-FR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toutes</a:t>
              </a:r>
              <a:r>
                <a:rPr lang="en-US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 les machines </a:t>
              </a:r>
              <a:r>
                <a:rPr lang="fr-FR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sont dans les limites de l’atelier.</a:t>
              </a:r>
              <a:endParaRPr lang="fr-FR" altLang="fr-FR" dirty="0" smtClean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pPr marL="0" lvl="1" indent="-2857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q"/>
              </a:pPr>
              <a:r>
                <a:rPr lang="fr-FR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Eliminer</a:t>
              </a:r>
              <a:r>
                <a:rPr lang="en-US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 le </a:t>
              </a:r>
              <a:r>
                <a:rPr lang="fr-FR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chevauchement</a:t>
              </a:r>
              <a:r>
                <a:rPr lang="en-US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 des machines. </a:t>
              </a:r>
            </a:p>
            <a:p>
              <a:pPr marL="0" lvl="1" indent="-2857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q"/>
              </a:pPr>
              <a:r>
                <a:rPr lang="fr-FR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Eliminer</a:t>
              </a:r>
              <a:r>
                <a:rPr lang="en-US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 le </a:t>
              </a:r>
              <a:r>
                <a:rPr lang="fr-FR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chevauchement</a:t>
              </a:r>
              <a:r>
                <a:rPr lang="en-US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 entre les machines et les obstacles,</a:t>
              </a:r>
            </a:p>
            <a:p>
              <a:pPr marL="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q"/>
              </a:pPr>
              <a:r>
                <a:rPr lang="fr-FR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Eviter l’emplacement des machines dans les couloirs.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q"/>
              </a:pPr>
              <a:endParaRPr lang="en-US" sz="1800" kern="12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5999" y="4384875"/>
            <a:ext cx="3852000" cy="198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438349" y="6453913"/>
            <a:ext cx="2549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n>
                  <a:solidFill>
                    <a:schemeClr val="tx2"/>
                  </a:solidFill>
                </a:ln>
                <a:latin typeface="Andalus" panose="02020603050405020304" pitchFamily="18" charset="-78"/>
                <a:cs typeface="Andalus" panose="02020603050405020304" pitchFamily="18" charset="-78"/>
              </a:rPr>
              <a:t>Etat initial de l’atelier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878970" y="251753"/>
            <a:ext cx="538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Approche proposée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8577" y="999579"/>
            <a:ext cx="3116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Modélisation mathématique</a:t>
            </a:r>
          </a:p>
        </p:txBody>
      </p:sp>
    </p:spTree>
    <p:extLst>
      <p:ext uri="{BB962C8B-B14F-4D97-AF65-F5344CB8AC3E}">
        <p14:creationId xmlns:p14="http://schemas.microsoft.com/office/powerpoint/2010/main" val="34765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851451" y="182823"/>
            <a:ext cx="538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Approche proposée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0" y="911536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48993" y="1415493"/>
            <a:ext cx="3985146" cy="3951265"/>
          </a:xfrm>
          <a:prstGeom prst="rect">
            <a:avLst/>
          </a:prstGeom>
          <a:ln w="28575">
            <a:solidFill>
              <a:srgbClr val="008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192672"/>
              </p:ext>
            </p:extLst>
          </p:nvPr>
        </p:nvGraphicFramePr>
        <p:xfrm>
          <a:off x="1053625" y="1602895"/>
          <a:ext cx="3657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54307"/>
              </p:ext>
            </p:extLst>
          </p:nvPr>
        </p:nvGraphicFramePr>
        <p:xfrm>
          <a:off x="1071823" y="3545426"/>
          <a:ext cx="3657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357378"/>
              </p:ext>
            </p:extLst>
          </p:nvPr>
        </p:nvGraphicFramePr>
        <p:xfrm>
          <a:off x="1060450" y="4489397"/>
          <a:ext cx="3657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658953"/>
              </p:ext>
            </p:extLst>
          </p:nvPr>
        </p:nvGraphicFramePr>
        <p:xfrm>
          <a:off x="1279951" y="16391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38" name="Equation" r:id="rId4" imgW="203024" imgH="253780" progId="Equation.DSMT4">
                  <p:embed/>
                </p:oleObj>
              </mc:Choice>
              <mc:Fallback>
                <p:oleObj name="Equation" r:id="rId4" imgW="203024" imgH="253780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951" y="16391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008013"/>
              </p:ext>
            </p:extLst>
          </p:nvPr>
        </p:nvGraphicFramePr>
        <p:xfrm>
          <a:off x="1889551" y="1645474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39" name="Equation" r:id="rId6" imgW="215713" imgH="253780" progId="Equation.DSMT4">
                  <p:embed/>
                </p:oleObj>
              </mc:Choice>
              <mc:Fallback>
                <p:oleObj name="Equation" r:id="rId6" imgW="215713" imgH="253780" progId="Equation.DSMT4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551" y="1645474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928071"/>
              </p:ext>
            </p:extLst>
          </p:nvPr>
        </p:nvGraphicFramePr>
        <p:xfrm>
          <a:off x="1286301" y="35504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40" name="Equation" r:id="rId8" imgW="203024" imgH="253780" progId="Equation.DSMT4">
                  <p:embed/>
                </p:oleObj>
              </mc:Choice>
              <mc:Fallback>
                <p:oleObj name="Equation" r:id="rId8" imgW="203024" imgH="253780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301" y="35504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096948"/>
              </p:ext>
            </p:extLst>
          </p:nvPr>
        </p:nvGraphicFramePr>
        <p:xfrm>
          <a:off x="1883201" y="35758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41" name="Equation" r:id="rId10" imgW="203024" imgH="253780" progId="Equation.DSMT4">
                  <p:embed/>
                </p:oleObj>
              </mc:Choice>
              <mc:Fallback>
                <p:oleObj name="Equation" r:id="rId10" imgW="203024" imgH="253780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201" y="35758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561888"/>
              </p:ext>
            </p:extLst>
          </p:nvPr>
        </p:nvGraphicFramePr>
        <p:xfrm>
          <a:off x="1260901" y="45347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42" name="Equation" r:id="rId11" imgW="203024" imgH="253780" progId="Equation.DSMT4">
                  <p:embed/>
                </p:oleObj>
              </mc:Choice>
              <mc:Fallback>
                <p:oleObj name="Equation" r:id="rId11" imgW="203024" imgH="25378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901" y="45347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917576"/>
              </p:ext>
            </p:extLst>
          </p:nvPr>
        </p:nvGraphicFramePr>
        <p:xfrm>
          <a:off x="4327951" y="1683574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43" name="Equation" r:id="rId12" imgW="215713" imgH="253780" progId="Equation.DSMT4">
                  <p:embed/>
                </p:oleObj>
              </mc:Choice>
              <mc:Fallback>
                <p:oleObj name="Equation" r:id="rId12" imgW="215713" imgH="253780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951" y="1683574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467835"/>
              </p:ext>
            </p:extLst>
          </p:nvPr>
        </p:nvGraphicFramePr>
        <p:xfrm>
          <a:off x="4308901" y="1994724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44" name="Equation" r:id="rId14" imgW="228501" imgH="291973" progId="Equation.DSMT4">
                  <p:embed/>
                </p:oleObj>
              </mc:Choice>
              <mc:Fallback>
                <p:oleObj name="Equation" r:id="rId14" imgW="228501" imgH="291973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901" y="1994724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863172"/>
              </p:ext>
            </p:extLst>
          </p:nvPr>
        </p:nvGraphicFramePr>
        <p:xfrm>
          <a:off x="4321601" y="35949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45" name="Equation" r:id="rId16" imgW="203024" imgH="253780" progId="Equation.DSMT4">
                  <p:embed/>
                </p:oleObj>
              </mc:Choice>
              <mc:Fallback>
                <p:oleObj name="Equation" r:id="rId16" imgW="203024" imgH="253780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601" y="35949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217063"/>
              </p:ext>
            </p:extLst>
          </p:nvPr>
        </p:nvGraphicFramePr>
        <p:xfrm>
          <a:off x="4308901" y="39441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46" name="Equation" r:id="rId17" imgW="203024" imgH="253780" progId="Equation.DSMT4">
                  <p:embed/>
                </p:oleObj>
              </mc:Choice>
              <mc:Fallback>
                <p:oleObj name="Equation" r:id="rId17" imgW="203024" imgH="25378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901" y="39441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551321"/>
              </p:ext>
            </p:extLst>
          </p:nvPr>
        </p:nvGraphicFramePr>
        <p:xfrm>
          <a:off x="1286301" y="48839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47" name="Equation" r:id="rId18" imgW="203024" imgH="253780" progId="Equation.DSMT4">
                  <p:embed/>
                </p:oleObj>
              </mc:Choice>
              <mc:Fallback>
                <p:oleObj name="Equation" r:id="rId18" imgW="203024" imgH="25378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301" y="48839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132595"/>
              </p:ext>
            </p:extLst>
          </p:nvPr>
        </p:nvGraphicFramePr>
        <p:xfrm>
          <a:off x="4321601" y="44902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48" name="Equation" r:id="rId19" imgW="203024" imgH="253780" progId="Equation.DSMT4">
                  <p:embed/>
                </p:oleObj>
              </mc:Choice>
              <mc:Fallback>
                <p:oleObj name="Equation" r:id="rId19" imgW="203024" imgH="25378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601" y="44902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485750"/>
              </p:ext>
            </p:extLst>
          </p:nvPr>
        </p:nvGraphicFramePr>
        <p:xfrm>
          <a:off x="4270801" y="48776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49" name="Equation" r:id="rId20" imgW="203024" imgH="253780" progId="Equation.DSMT4">
                  <p:embed/>
                </p:oleObj>
              </mc:Choice>
              <mc:Fallback>
                <p:oleObj name="Equation" r:id="rId20" imgW="203024" imgH="25378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801" y="48776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848657"/>
              </p:ext>
            </p:extLst>
          </p:nvPr>
        </p:nvGraphicFramePr>
        <p:xfrm>
          <a:off x="1260901" y="1988374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50" name="Equation" r:id="rId21" imgW="215713" imgH="291847" progId="Equation.DSMT4">
                  <p:embed/>
                </p:oleObj>
              </mc:Choice>
              <mc:Fallback>
                <p:oleObj name="Equation" r:id="rId21" imgW="215713" imgH="291847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901" y="1988374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839560"/>
              </p:ext>
            </p:extLst>
          </p:nvPr>
        </p:nvGraphicFramePr>
        <p:xfrm>
          <a:off x="1851451" y="1994724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51" name="Equation" r:id="rId23" imgW="228501" imgH="291973" progId="Equation.DSMT4">
                  <p:embed/>
                </p:oleObj>
              </mc:Choice>
              <mc:Fallback>
                <p:oleObj name="Equation" r:id="rId23" imgW="228501" imgH="291973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451" y="1994724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159231"/>
              </p:ext>
            </p:extLst>
          </p:nvPr>
        </p:nvGraphicFramePr>
        <p:xfrm>
          <a:off x="1273601" y="39378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52" name="Equation" r:id="rId25" imgW="203024" imgH="253780" progId="Equation.DSMT4">
                  <p:embed/>
                </p:oleObj>
              </mc:Choice>
              <mc:Fallback>
                <p:oleObj name="Equation" r:id="rId25" imgW="203024" imgH="25378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601" y="39378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134835"/>
              </p:ext>
            </p:extLst>
          </p:nvPr>
        </p:nvGraphicFramePr>
        <p:xfrm>
          <a:off x="1857801" y="39695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53" name="Equation" r:id="rId26" imgW="203024" imgH="253780" progId="Equation.DSMT4">
                  <p:embed/>
                </p:oleObj>
              </mc:Choice>
              <mc:Fallback>
                <p:oleObj name="Equation" r:id="rId26" imgW="203024" imgH="25378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801" y="39695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694355"/>
              </p:ext>
            </p:extLst>
          </p:nvPr>
        </p:nvGraphicFramePr>
        <p:xfrm>
          <a:off x="1902251" y="45283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54" name="Equation" r:id="rId27" imgW="203024" imgH="253780" progId="Equation.DSMT4">
                  <p:embed/>
                </p:oleObj>
              </mc:Choice>
              <mc:Fallback>
                <p:oleObj name="Equation" r:id="rId27" imgW="203024" imgH="25378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2251" y="45283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579936"/>
              </p:ext>
            </p:extLst>
          </p:nvPr>
        </p:nvGraphicFramePr>
        <p:xfrm>
          <a:off x="1908601" y="49157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55" name="Equation" r:id="rId28" imgW="203024" imgH="253780" progId="Equation.DSMT4">
                  <p:embed/>
                </p:oleObj>
              </mc:Choice>
              <mc:Fallback>
                <p:oleObj name="Equation" r:id="rId28" imgW="203024" imgH="25378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601" y="49157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4943901" y="5046411"/>
            <a:ext cx="142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080"/>
                </a:solidFill>
              </a:rPr>
              <a:t>Population</a:t>
            </a:r>
            <a:endParaRPr lang="fr-FR" b="1" dirty="0">
              <a:solidFill>
                <a:srgbClr val="00808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19820" y="2475189"/>
            <a:ext cx="3831021" cy="898634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222208"/>
              </p:ext>
            </p:extLst>
          </p:nvPr>
        </p:nvGraphicFramePr>
        <p:xfrm>
          <a:off x="1082882" y="2551022"/>
          <a:ext cx="3657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741065"/>
              </p:ext>
            </p:extLst>
          </p:nvPr>
        </p:nvGraphicFramePr>
        <p:xfrm>
          <a:off x="1306659" y="2596026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56" name="Equation" r:id="rId29" imgW="203024" imgH="253780" progId="Equation.DSMT4">
                  <p:embed/>
                </p:oleObj>
              </mc:Choice>
              <mc:Fallback>
                <p:oleObj name="Equation" r:id="rId29" imgW="203024" imgH="253780" progId="Equation.DSMT4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659" y="2596026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133253"/>
              </p:ext>
            </p:extLst>
          </p:nvPr>
        </p:nvGraphicFramePr>
        <p:xfrm>
          <a:off x="1916259" y="2602376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57" name="Equation" r:id="rId30" imgW="215713" imgH="253780" progId="Equation.DSMT4">
                  <p:embed/>
                </p:oleObj>
              </mc:Choice>
              <mc:Fallback>
                <p:oleObj name="Equation" r:id="rId30" imgW="215713" imgH="253780" progId="Equation.DSMT4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259" y="2602376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128109"/>
              </p:ext>
            </p:extLst>
          </p:nvPr>
        </p:nvGraphicFramePr>
        <p:xfrm>
          <a:off x="4354659" y="2640476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58" name="Equation" r:id="rId31" imgW="215713" imgH="253780" progId="Equation.DSMT4">
                  <p:embed/>
                </p:oleObj>
              </mc:Choice>
              <mc:Fallback>
                <p:oleObj name="Equation" r:id="rId31" imgW="215713" imgH="253780" progId="Equation.DSMT4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659" y="2640476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26986"/>
              </p:ext>
            </p:extLst>
          </p:nvPr>
        </p:nvGraphicFramePr>
        <p:xfrm>
          <a:off x="4335609" y="2951626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59" name="Equation" r:id="rId32" imgW="228501" imgH="291973" progId="Equation.DSMT4">
                  <p:embed/>
                </p:oleObj>
              </mc:Choice>
              <mc:Fallback>
                <p:oleObj name="Equation" r:id="rId32" imgW="228501" imgH="291973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609" y="2951626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214986"/>
              </p:ext>
            </p:extLst>
          </p:nvPr>
        </p:nvGraphicFramePr>
        <p:xfrm>
          <a:off x="1287609" y="2945276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60" name="Equation" r:id="rId33" imgW="215713" imgH="291847" progId="Equation.DSMT4">
                  <p:embed/>
                </p:oleObj>
              </mc:Choice>
              <mc:Fallback>
                <p:oleObj name="Equation" r:id="rId33" imgW="215713" imgH="291847" progId="Equation.DSMT4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609" y="2945276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385756"/>
              </p:ext>
            </p:extLst>
          </p:nvPr>
        </p:nvGraphicFramePr>
        <p:xfrm>
          <a:off x="1878159" y="2951626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61" name="Equation" r:id="rId34" imgW="228501" imgH="291973" progId="Equation.DSMT4">
                  <p:embed/>
                </p:oleObj>
              </mc:Choice>
              <mc:Fallback>
                <p:oleObj name="Equation" r:id="rId34" imgW="228501" imgH="291973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159" y="2951626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4937794" y="2866854"/>
            <a:ext cx="165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Chromosome</a:t>
            </a:r>
            <a:endParaRPr lang="fr-FR" b="1" dirty="0">
              <a:solidFill>
                <a:srgbClr val="C00000"/>
              </a:solidFill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4052013" y="1466195"/>
            <a:ext cx="72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4046799" y="1450430"/>
            <a:ext cx="0" cy="99322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031034" y="2427892"/>
            <a:ext cx="74097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4787779" y="1466195"/>
            <a:ext cx="0" cy="972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4934139" y="2086536"/>
            <a:ext cx="82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Gènes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30666" y="1645474"/>
            <a:ext cx="2025353" cy="54794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Mutation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6330665" y="3663852"/>
            <a:ext cx="2025353" cy="54794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Croisement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1931197" y="5887106"/>
            <a:ext cx="2025353" cy="54794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Evaluation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6330665" y="5866824"/>
            <a:ext cx="2025353" cy="54794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Sélection</a:t>
            </a:r>
          </a:p>
        </p:txBody>
      </p:sp>
      <p:cxnSp>
        <p:nvCxnSpPr>
          <p:cNvPr id="46" name="Connecteur droit avec flèche 45"/>
          <p:cNvCxnSpPr>
            <a:stCxn id="5" idx="2"/>
            <a:endCxn id="44" idx="0"/>
          </p:cNvCxnSpPr>
          <p:nvPr/>
        </p:nvCxnSpPr>
        <p:spPr>
          <a:xfrm>
            <a:off x="2941566" y="5366758"/>
            <a:ext cx="2308" cy="5203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44" idx="3"/>
            <a:endCxn id="45" idx="1"/>
          </p:cNvCxnSpPr>
          <p:nvPr/>
        </p:nvCxnSpPr>
        <p:spPr>
          <a:xfrm flipV="1">
            <a:off x="3956550" y="6140796"/>
            <a:ext cx="2374115" cy="202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45" idx="0"/>
            <a:endCxn id="43" idx="2"/>
          </p:cNvCxnSpPr>
          <p:nvPr/>
        </p:nvCxnSpPr>
        <p:spPr>
          <a:xfrm flipV="1">
            <a:off x="7343342" y="4211795"/>
            <a:ext cx="0" cy="16550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43" idx="0"/>
            <a:endCxn id="42" idx="2"/>
          </p:cNvCxnSpPr>
          <p:nvPr/>
        </p:nvCxnSpPr>
        <p:spPr>
          <a:xfrm flipV="1">
            <a:off x="7343342" y="2193417"/>
            <a:ext cx="1" cy="14704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H="1">
            <a:off x="4934139" y="1932461"/>
            <a:ext cx="13965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204716" y="1015383"/>
            <a:ext cx="304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Algorithme</a:t>
            </a:r>
            <a:r>
              <a:rPr lang="en-US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fr-FR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Génétique</a:t>
            </a:r>
            <a:endParaRPr lang="fr-FR" sz="2000" dirty="0">
              <a:ln>
                <a:solidFill>
                  <a:schemeClr val="tx2"/>
                </a:solidFill>
              </a:ln>
              <a:solidFill>
                <a:schemeClr val="bg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0" y="5382000"/>
            <a:ext cx="147600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/>
      <p:bldP spid="28" grpId="0" animBg="1"/>
      <p:bldP spid="36" grpId="0"/>
      <p:bldP spid="41" grpId="0"/>
      <p:bldP spid="42" grpId="0" animBg="1"/>
      <p:bldP spid="43" grpId="0" animBg="1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29016" y="196135"/>
            <a:ext cx="538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Approche proposée</a:t>
            </a:r>
            <a:endParaRPr lang="fr-FR" sz="2800" b="1" dirty="0">
              <a:solidFill>
                <a:srgbClr val="0080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0" y="911536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12258" y="1193257"/>
            <a:ext cx="3985146" cy="3959860"/>
          </a:xfrm>
          <a:prstGeom prst="rect">
            <a:avLst/>
          </a:prstGeom>
          <a:ln w="28575">
            <a:solidFill>
              <a:srgbClr val="008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205039"/>
              </p:ext>
            </p:extLst>
          </p:nvPr>
        </p:nvGraphicFramePr>
        <p:xfrm>
          <a:off x="916890" y="1389253"/>
          <a:ext cx="3657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109023"/>
              </p:ext>
            </p:extLst>
          </p:nvPr>
        </p:nvGraphicFramePr>
        <p:xfrm>
          <a:off x="935088" y="3331784"/>
          <a:ext cx="3657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916608"/>
              </p:ext>
            </p:extLst>
          </p:nvPr>
        </p:nvGraphicFramePr>
        <p:xfrm>
          <a:off x="923715" y="4275755"/>
          <a:ext cx="3657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198646"/>
              </p:ext>
            </p:extLst>
          </p:nvPr>
        </p:nvGraphicFramePr>
        <p:xfrm>
          <a:off x="1143216" y="1425482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8" name="Equation" r:id="rId4" imgW="203024" imgH="253780" progId="Equation.DSMT4">
                  <p:embed/>
                </p:oleObj>
              </mc:Choice>
              <mc:Fallback>
                <p:oleObj name="Equation" r:id="rId4" imgW="203024" imgH="253780" progId="Equation.DSMT4">
                  <p:embed/>
                  <p:pic>
                    <p:nvPicPr>
                      <p:cNvPr id="0" name="Picture 6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216" y="1425482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217257"/>
              </p:ext>
            </p:extLst>
          </p:nvPr>
        </p:nvGraphicFramePr>
        <p:xfrm>
          <a:off x="1752816" y="1431832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9" name="Equation" r:id="rId6" imgW="215713" imgH="253780" progId="Equation.DSMT4">
                  <p:embed/>
                </p:oleObj>
              </mc:Choice>
              <mc:Fallback>
                <p:oleObj name="Equation" r:id="rId6" imgW="215713" imgH="253780" progId="Equation.DSMT4">
                  <p:embed/>
                  <p:pic>
                    <p:nvPicPr>
                      <p:cNvPr id="0" name="Picture 6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816" y="1431832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015278"/>
              </p:ext>
            </p:extLst>
          </p:nvPr>
        </p:nvGraphicFramePr>
        <p:xfrm>
          <a:off x="1149566" y="3336832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0" name="Equation" r:id="rId8" imgW="203024" imgH="253780" progId="Equation.DSMT4">
                  <p:embed/>
                </p:oleObj>
              </mc:Choice>
              <mc:Fallback>
                <p:oleObj name="Equation" r:id="rId8" imgW="203024" imgH="253780" progId="Equation.DSMT4">
                  <p:embed/>
                  <p:pic>
                    <p:nvPicPr>
                      <p:cNvPr id="0" name="Picture 6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566" y="3336832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23171"/>
              </p:ext>
            </p:extLst>
          </p:nvPr>
        </p:nvGraphicFramePr>
        <p:xfrm>
          <a:off x="1746466" y="3362232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1" name="Equation" r:id="rId10" imgW="203024" imgH="253780" progId="Equation.DSMT4">
                  <p:embed/>
                </p:oleObj>
              </mc:Choice>
              <mc:Fallback>
                <p:oleObj name="Equation" r:id="rId10" imgW="203024" imgH="253780" progId="Equation.DSMT4">
                  <p:embed/>
                  <p:pic>
                    <p:nvPicPr>
                      <p:cNvPr id="0" name="Picture 6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466" y="3362232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657593"/>
              </p:ext>
            </p:extLst>
          </p:nvPr>
        </p:nvGraphicFramePr>
        <p:xfrm>
          <a:off x="1124166" y="4321082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2" name="Equation" r:id="rId11" imgW="203024" imgH="253780" progId="Equation.DSMT4">
                  <p:embed/>
                </p:oleObj>
              </mc:Choice>
              <mc:Fallback>
                <p:oleObj name="Equation" r:id="rId11" imgW="203024" imgH="253780" progId="Equation.DSMT4">
                  <p:embed/>
                  <p:pic>
                    <p:nvPicPr>
                      <p:cNvPr id="0" name="Picture 6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166" y="4321082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49658"/>
              </p:ext>
            </p:extLst>
          </p:nvPr>
        </p:nvGraphicFramePr>
        <p:xfrm>
          <a:off x="4191216" y="1469932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3" name="Equation" r:id="rId12" imgW="215713" imgH="253780" progId="Equation.DSMT4">
                  <p:embed/>
                </p:oleObj>
              </mc:Choice>
              <mc:Fallback>
                <p:oleObj name="Equation" r:id="rId12" imgW="215713" imgH="253780" progId="Equation.DSMT4">
                  <p:embed/>
                  <p:pic>
                    <p:nvPicPr>
                      <p:cNvPr id="0" name="Picture 6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216" y="1469932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300065"/>
              </p:ext>
            </p:extLst>
          </p:nvPr>
        </p:nvGraphicFramePr>
        <p:xfrm>
          <a:off x="4172166" y="1781082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48" name="Equation" r:id="rId14" imgW="228501" imgH="291973" progId="Equation.DSMT4">
                  <p:embed/>
                </p:oleObj>
              </mc:Choice>
              <mc:Fallback>
                <p:oleObj name="Equation" r:id="rId14" imgW="228501" imgH="291973" progId="Equation.DSMT4">
                  <p:embed/>
                  <p:pic>
                    <p:nvPicPr>
                      <p:cNvPr id="0" name="Picture 6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2166" y="1781082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295749"/>
              </p:ext>
            </p:extLst>
          </p:nvPr>
        </p:nvGraphicFramePr>
        <p:xfrm>
          <a:off x="4184866" y="3381282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49" name="Equation" r:id="rId16" imgW="203024" imgH="253780" progId="Equation.DSMT4">
                  <p:embed/>
                </p:oleObj>
              </mc:Choice>
              <mc:Fallback>
                <p:oleObj name="Equation" r:id="rId16" imgW="203024" imgH="253780" progId="Equation.DSMT4">
                  <p:embed/>
                  <p:pic>
                    <p:nvPicPr>
                      <p:cNvPr id="0" name="Picture 6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866" y="3381282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91264"/>
              </p:ext>
            </p:extLst>
          </p:nvPr>
        </p:nvGraphicFramePr>
        <p:xfrm>
          <a:off x="4172166" y="3730532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0" name="Equation" r:id="rId17" imgW="203024" imgH="253780" progId="Equation.DSMT4">
                  <p:embed/>
                </p:oleObj>
              </mc:Choice>
              <mc:Fallback>
                <p:oleObj name="Equation" r:id="rId17" imgW="203024" imgH="253780" progId="Equation.DSMT4">
                  <p:embed/>
                  <p:pic>
                    <p:nvPicPr>
                      <p:cNvPr id="0" name="Picture 6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2166" y="3730532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247958"/>
              </p:ext>
            </p:extLst>
          </p:nvPr>
        </p:nvGraphicFramePr>
        <p:xfrm>
          <a:off x="1149566" y="4670332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1" name="Equation" r:id="rId18" imgW="203024" imgH="253780" progId="Equation.DSMT4">
                  <p:embed/>
                </p:oleObj>
              </mc:Choice>
              <mc:Fallback>
                <p:oleObj name="Equation" r:id="rId18" imgW="203024" imgH="253780" progId="Equation.DSMT4">
                  <p:embed/>
                  <p:pic>
                    <p:nvPicPr>
                      <p:cNvPr id="0" name="Picture 6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566" y="4670332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45946"/>
              </p:ext>
            </p:extLst>
          </p:nvPr>
        </p:nvGraphicFramePr>
        <p:xfrm>
          <a:off x="4184866" y="4276632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2" name="Equation" r:id="rId19" imgW="203024" imgH="253780" progId="Equation.DSMT4">
                  <p:embed/>
                </p:oleObj>
              </mc:Choice>
              <mc:Fallback>
                <p:oleObj name="Equation" r:id="rId19" imgW="203024" imgH="253780" progId="Equation.DSMT4">
                  <p:embed/>
                  <p:pic>
                    <p:nvPicPr>
                      <p:cNvPr id="0" name="Picture 6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866" y="4276632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93211"/>
              </p:ext>
            </p:extLst>
          </p:nvPr>
        </p:nvGraphicFramePr>
        <p:xfrm>
          <a:off x="4134066" y="4663982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3" name="Equation" r:id="rId20" imgW="203024" imgH="253780" progId="Equation.DSMT4">
                  <p:embed/>
                </p:oleObj>
              </mc:Choice>
              <mc:Fallback>
                <p:oleObj name="Equation" r:id="rId20" imgW="203024" imgH="253780" progId="Equation.DSMT4">
                  <p:embed/>
                  <p:pic>
                    <p:nvPicPr>
                      <p:cNvPr id="0" name="Picture 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4066" y="4663982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592610"/>
              </p:ext>
            </p:extLst>
          </p:nvPr>
        </p:nvGraphicFramePr>
        <p:xfrm>
          <a:off x="1124166" y="1774732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4" name="Equation" r:id="rId21" imgW="215713" imgH="291847" progId="Equation.DSMT4">
                  <p:embed/>
                </p:oleObj>
              </mc:Choice>
              <mc:Fallback>
                <p:oleObj name="Equation" r:id="rId21" imgW="215713" imgH="291847" progId="Equation.DSMT4">
                  <p:embed/>
                  <p:pic>
                    <p:nvPicPr>
                      <p:cNvPr id="0" name="Picture 6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166" y="1774732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624746"/>
              </p:ext>
            </p:extLst>
          </p:nvPr>
        </p:nvGraphicFramePr>
        <p:xfrm>
          <a:off x="1714716" y="1781082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5" name="Equation" r:id="rId23" imgW="228501" imgH="291973" progId="Equation.DSMT4">
                  <p:embed/>
                </p:oleObj>
              </mc:Choice>
              <mc:Fallback>
                <p:oleObj name="Equation" r:id="rId23" imgW="228501" imgH="291973" progId="Equation.DSMT4">
                  <p:embed/>
                  <p:pic>
                    <p:nvPicPr>
                      <p:cNvPr id="0" name="Picture 6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716" y="1781082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139871"/>
              </p:ext>
            </p:extLst>
          </p:nvPr>
        </p:nvGraphicFramePr>
        <p:xfrm>
          <a:off x="1136866" y="3724182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6" name="Equation" r:id="rId25" imgW="203024" imgH="253780" progId="Equation.DSMT4">
                  <p:embed/>
                </p:oleObj>
              </mc:Choice>
              <mc:Fallback>
                <p:oleObj name="Equation" r:id="rId25" imgW="203024" imgH="253780" progId="Equation.DSMT4">
                  <p:embed/>
                  <p:pic>
                    <p:nvPicPr>
                      <p:cNvPr id="0" name="Picture 6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866" y="3724182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639577"/>
              </p:ext>
            </p:extLst>
          </p:nvPr>
        </p:nvGraphicFramePr>
        <p:xfrm>
          <a:off x="1721066" y="3755932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7" name="Equation" r:id="rId26" imgW="203024" imgH="253780" progId="Equation.DSMT4">
                  <p:embed/>
                </p:oleObj>
              </mc:Choice>
              <mc:Fallback>
                <p:oleObj name="Equation" r:id="rId26" imgW="203024" imgH="253780" progId="Equation.DSMT4">
                  <p:embed/>
                  <p:pic>
                    <p:nvPicPr>
                      <p:cNvPr id="0" name="Picture 6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066" y="3755932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804997"/>
              </p:ext>
            </p:extLst>
          </p:nvPr>
        </p:nvGraphicFramePr>
        <p:xfrm>
          <a:off x="1765516" y="4314732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8" name="Equation" r:id="rId27" imgW="203024" imgH="253780" progId="Equation.DSMT4">
                  <p:embed/>
                </p:oleObj>
              </mc:Choice>
              <mc:Fallback>
                <p:oleObj name="Equation" r:id="rId27" imgW="203024" imgH="253780" progId="Equation.DSMT4">
                  <p:embed/>
                  <p:pic>
                    <p:nvPicPr>
                      <p:cNvPr id="0" name="Picture 6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516" y="4314732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3711"/>
              </p:ext>
            </p:extLst>
          </p:nvPr>
        </p:nvGraphicFramePr>
        <p:xfrm>
          <a:off x="1771866" y="4702082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9" name="Equation" r:id="rId28" imgW="203024" imgH="253780" progId="Equation.DSMT4">
                  <p:embed/>
                </p:oleObj>
              </mc:Choice>
              <mc:Fallback>
                <p:oleObj name="Equation" r:id="rId28" imgW="203024" imgH="253780" progId="Equation.DSMT4">
                  <p:embed/>
                  <p:pic>
                    <p:nvPicPr>
                      <p:cNvPr id="0" name="Picture 6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866" y="4702082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4807166" y="4832769"/>
            <a:ext cx="142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080"/>
                </a:solidFill>
              </a:rPr>
              <a:t>Population</a:t>
            </a:r>
            <a:endParaRPr lang="fr-FR" b="1" dirty="0">
              <a:solidFill>
                <a:srgbClr val="00808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83085" y="2261547"/>
            <a:ext cx="3831021" cy="898634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560456"/>
              </p:ext>
            </p:extLst>
          </p:nvPr>
        </p:nvGraphicFramePr>
        <p:xfrm>
          <a:off x="946147" y="2337380"/>
          <a:ext cx="3657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886805"/>
              </p:ext>
            </p:extLst>
          </p:nvPr>
        </p:nvGraphicFramePr>
        <p:xfrm>
          <a:off x="1169924" y="238238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0" name="Equation" r:id="rId29" imgW="203024" imgH="253780" progId="Equation.DSMT4">
                  <p:embed/>
                </p:oleObj>
              </mc:Choice>
              <mc:Fallback>
                <p:oleObj name="Equation" r:id="rId29" imgW="203024" imgH="253780" progId="Equation.DSMT4">
                  <p:embed/>
                  <p:pic>
                    <p:nvPicPr>
                      <p:cNvPr id="0" name="Picture 6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24" y="238238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085492"/>
              </p:ext>
            </p:extLst>
          </p:nvPr>
        </p:nvGraphicFramePr>
        <p:xfrm>
          <a:off x="1779524" y="2388734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1" name="Equation" r:id="rId30" imgW="215713" imgH="253780" progId="Equation.DSMT4">
                  <p:embed/>
                </p:oleObj>
              </mc:Choice>
              <mc:Fallback>
                <p:oleObj name="Equation" r:id="rId30" imgW="215713" imgH="253780" progId="Equation.DSMT4">
                  <p:embed/>
                  <p:pic>
                    <p:nvPicPr>
                      <p:cNvPr id="0" name="Picture 6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24" y="2388734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139449"/>
              </p:ext>
            </p:extLst>
          </p:nvPr>
        </p:nvGraphicFramePr>
        <p:xfrm>
          <a:off x="4217924" y="2426834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2" name="Equation" r:id="rId31" imgW="215713" imgH="253780" progId="Equation.DSMT4">
                  <p:embed/>
                </p:oleObj>
              </mc:Choice>
              <mc:Fallback>
                <p:oleObj name="Equation" r:id="rId31" imgW="215713" imgH="253780" progId="Equation.DSMT4">
                  <p:embed/>
                  <p:pic>
                    <p:nvPicPr>
                      <p:cNvPr id="0" name="Picture 6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24" y="2426834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671481"/>
              </p:ext>
            </p:extLst>
          </p:nvPr>
        </p:nvGraphicFramePr>
        <p:xfrm>
          <a:off x="4198874" y="2737984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3" name="Equation" r:id="rId32" imgW="228501" imgH="291973" progId="Equation.DSMT4">
                  <p:embed/>
                </p:oleObj>
              </mc:Choice>
              <mc:Fallback>
                <p:oleObj name="Equation" r:id="rId32" imgW="228501" imgH="291973" progId="Equation.DSMT4">
                  <p:embed/>
                  <p:pic>
                    <p:nvPicPr>
                      <p:cNvPr id="0" name="Picture 6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874" y="2737984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899652"/>
              </p:ext>
            </p:extLst>
          </p:nvPr>
        </p:nvGraphicFramePr>
        <p:xfrm>
          <a:off x="1150874" y="2731634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4" name="Equation" r:id="rId33" imgW="215713" imgH="291847" progId="Equation.DSMT4">
                  <p:embed/>
                </p:oleObj>
              </mc:Choice>
              <mc:Fallback>
                <p:oleObj name="Equation" r:id="rId33" imgW="215713" imgH="291847" progId="Equation.DSMT4">
                  <p:embed/>
                  <p:pic>
                    <p:nvPicPr>
                      <p:cNvPr id="0" name="Picture 6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874" y="2731634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262696"/>
              </p:ext>
            </p:extLst>
          </p:nvPr>
        </p:nvGraphicFramePr>
        <p:xfrm>
          <a:off x="1741424" y="2737984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5" name="Equation" r:id="rId34" imgW="228501" imgH="291973" progId="Equation.DSMT4">
                  <p:embed/>
                </p:oleObj>
              </mc:Choice>
              <mc:Fallback>
                <p:oleObj name="Equation" r:id="rId34" imgW="228501" imgH="291973" progId="Equation.DSMT4">
                  <p:embed/>
                  <p:pic>
                    <p:nvPicPr>
                      <p:cNvPr id="0" name="Picture 6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24" y="2737984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ZoneTexte 36"/>
          <p:cNvSpPr txBox="1"/>
          <p:nvPr/>
        </p:nvSpPr>
        <p:spPr>
          <a:xfrm>
            <a:off x="4801059" y="2653212"/>
            <a:ext cx="165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Chromosome</a:t>
            </a:r>
            <a:endParaRPr lang="fr-FR" b="1" dirty="0">
              <a:solidFill>
                <a:srgbClr val="C00000"/>
              </a:solidFill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3925829" y="1252553"/>
            <a:ext cx="72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3910064" y="1236788"/>
            <a:ext cx="0" cy="99322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3894299" y="2214250"/>
            <a:ext cx="74097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4651044" y="1252553"/>
            <a:ext cx="0" cy="972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4797404" y="1872894"/>
            <a:ext cx="82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Gènes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18515" y="1431832"/>
            <a:ext cx="2025353" cy="54794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Evaluation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243094" y="3068289"/>
                <a:ext cx="3776194" cy="547943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Min MHC=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 ∗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∗ 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094" y="3068289"/>
                <a:ext cx="3776194" cy="547943"/>
              </a:xfrm>
              <a:prstGeom prst="rect">
                <a:avLst/>
              </a:prstGeom>
              <a:blipFill rotWithShape="0">
                <a:blip r:embed="rId35" cstate="print"/>
                <a:stretch>
                  <a:fillRect t="-60000" b="-989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necteur droit avec flèche 46"/>
          <p:cNvCxnSpPr>
            <a:endCxn id="44" idx="1"/>
          </p:cNvCxnSpPr>
          <p:nvPr/>
        </p:nvCxnSpPr>
        <p:spPr>
          <a:xfrm>
            <a:off x="4797404" y="1676320"/>
            <a:ext cx="132111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44" idx="2"/>
            <a:endCxn id="45" idx="0"/>
          </p:cNvCxnSpPr>
          <p:nvPr/>
        </p:nvCxnSpPr>
        <p:spPr>
          <a:xfrm flipH="1">
            <a:off x="7131191" y="1979775"/>
            <a:ext cx="1" cy="10885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53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85424" y="5189793"/>
            <a:ext cx="1656000" cy="1656000"/>
          </a:xfrm>
          <a:prstGeom prst="rect">
            <a:avLst/>
          </a:prstGeom>
        </p:spPr>
      </p:pic>
      <p:sp>
        <p:nvSpPr>
          <p:cNvPr id="63" name="Flèche vers le bas 62"/>
          <p:cNvSpPr/>
          <p:nvPr/>
        </p:nvSpPr>
        <p:spPr>
          <a:xfrm>
            <a:off x="8500277" y="3512477"/>
            <a:ext cx="111108" cy="5760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à coins arrondis 63"/>
          <p:cNvSpPr/>
          <p:nvPr/>
        </p:nvSpPr>
        <p:spPr>
          <a:xfrm>
            <a:off x="5966276" y="4096839"/>
            <a:ext cx="3099255" cy="63217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Distance entre machine </a:t>
            </a:r>
            <a:r>
              <a:rPr lang="en-US" sz="1600" b="1" dirty="0" err="1" smtClean="0"/>
              <a:t>i</a:t>
            </a:r>
            <a:r>
              <a:rPr lang="en-US" sz="1600" b="1" dirty="0" smtClean="0"/>
              <a:t> et machine j</a:t>
            </a:r>
            <a:endParaRPr lang="en-US" sz="1600" b="1" dirty="0"/>
          </a:p>
        </p:txBody>
      </p:sp>
      <p:sp>
        <p:nvSpPr>
          <p:cNvPr id="66" name="Flèche vers le bas 65"/>
          <p:cNvSpPr/>
          <p:nvPr/>
        </p:nvSpPr>
        <p:spPr>
          <a:xfrm>
            <a:off x="7486650" y="4753897"/>
            <a:ext cx="108520" cy="565182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à coins arrondis 66"/>
          <p:cNvSpPr/>
          <p:nvPr/>
        </p:nvSpPr>
        <p:spPr>
          <a:xfrm>
            <a:off x="6721401" y="5343963"/>
            <a:ext cx="1714606" cy="433792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Algorithme</a:t>
            </a:r>
            <a:r>
              <a:rPr lang="en-US" sz="1600" b="1" dirty="0" smtClean="0"/>
              <a:t> A*</a:t>
            </a:r>
            <a:endParaRPr lang="en-US" sz="1600" b="1" dirty="0"/>
          </a:p>
        </p:txBody>
      </p:sp>
      <p:cxnSp>
        <p:nvCxnSpPr>
          <p:cNvPr id="70" name="Connecteur droit 69"/>
          <p:cNvCxnSpPr/>
          <p:nvPr/>
        </p:nvCxnSpPr>
        <p:spPr>
          <a:xfrm>
            <a:off x="8361575" y="3173187"/>
            <a:ext cx="3885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8750088" y="3173186"/>
            <a:ext cx="0" cy="324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8371002" y="3173186"/>
            <a:ext cx="0" cy="324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8361575" y="3512477"/>
            <a:ext cx="3885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Espace réservé du numéro de diapositive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6" grpId="0" animBg="1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18</a:t>
            </a:fld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0" y="911536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04713" y="1078329"/>
            <a:ext cx="8782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Nouvelle méthode de calcul des distances entre machines : Algorithme A*</a:t>
            </a:r>
            <a:endParaRPr lang="fr-FR" sz="2000" dirty="0">
              <a:ln>
                <a:solidFill>
                  <a:schemeClr val="tx2"/>
                </a:solidFill>
              </a:ln>
              <a:solidFill>
                <a:schemeClr val="bg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829016" y="196135"/>
            <a:ext cx="538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Approche proposée</a:t>
            </a:r>
            <a:endParaRPr lang="fr-FR" sz="2800" b="1" dirty="0">
              <a:solidFill>
                <a:srgbClr val="0080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563" y="1822310"/>
            <a:ext cx="6353175" cy="29718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06885" y="1859364"/>
            <a:ext cx="1665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de destination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09963" y="3351723"/>
            <a:ext cx="1807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de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départ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47420" y="1787466"/>
            <a:ext cx="1469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Chemin 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71338" y="1718118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Nœuds de la grille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4956006"/>
            <a:ext cx="9144000" cy="897976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dirty="0"/>
              <a:t>L'algorithme A* est une technique </a:t>
            </a:r>
            <a:r>
              <a:rPr lang="fr-FR" sz="2000" dirty="0" smtClean="0"/>
              <a:t>très utilisée </a:t>
            </a:r>
            <a:r>
              <a:rPr lang="fr-FR" sz="2000" dirty="0"/>
              <a:t>pour déterminer le chemin le plus court </a:t>
            </a:r>
            <a:r>
              <a:rPr lang="fr-FR" sz="2000" dirty="0" smtClean="0"/>
              <a:t>pour </a:t>
            </a:r>
            <a:r>
              <a:rPr lang="fr-FR" sz="2000" dirty="0"/>
              <a:t>des situations réelles, en tenant compte de </a:t>
            </a:r>
            <a:r>
              <a:rPr lang="fr-FR" sz="2000" dirty="0" smtClean="0"/>
              <a:t>différents obstacles.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88104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01" y="5382000"/>
            <a:ext cx="1476000" cy="147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8993" y="1415493"/>
            <a:ext cx="3985146" cy="3951265"/>
          </a:xfrm>
          <a:prstGeom prst="rect">
            <a:avLst/>
          </a:prstGeom>
          <a:ln w="28575">
            <a:solidFill>
              <a:srgbClr val="008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576228"/>
              </p:ext>
            </p:extLst>
          </p:nvPr>
        </p:nvGraphicFramePr>
        <p:xfrm>
          <a:off x="1053625" y="1602895"/>
          <a:ext cx="3657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537151"/>
              </p:ext>
            </p:extLst>
          </p:nvPr>
        </p:nvGraphicFramePr>
        <p:xfrm>
          <a:off x="1071823" y="3545426"/>
          <a:ext cx="3657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266743"/>
              </p:ext>
            </p:extLst>
          </p:nvPr>
        </p:nvGraphicFramePr>
        <p:xfrm>
          <a:off x="1060450" y="4489397"/>
          <a:ext cx="3657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599931"/>
              </p:ext>
            </p:extLst>
          </p:nvPr>
        </p:nvGraphicFramePr>
        <p:xfrm>
          <a:off x="1279951" y="16391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02" name="Equation" r:id="rId4" imgW="203024" imgH="253780" progId="Equation.DSMT4">
                  <p:embed/>
                </p:oleObj>
              </mc:Choice>
              <mc:Fallback>
                <p:oleObj name="Equation" r:id="rId4" imgW="203024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951" y="16391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110680"/>
              </p:ext>
            </p:extLst>
          </p:nvPr>
        </p:nvGraphicFramePr>
        <p:xfrm>
          <a:off x="1889551" y="1645474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03" name="Equation" r:id="rId6" imgW="215713" imgH="253780" progId="Equation.DSMT4">
                  <p:embed/>
                </p:oleObj>
              </mc:Choice>
              <mc:Fallback>
                <p:oleObj name="Equation" r:id="rId6" imgW="215713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551" y="1645474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789174"/>
              </p:ext>
            </p:extLst>
          </p:nvPr>
        </p:nvGraphicFramePr>
        <p:xfrm>
          <a:off x="1286301" y="35504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04" name="Equation" r:id="rId8" imgW="203024" imgH="253780" progId="Equation.DSMT4">
                  <p:embed/>
                </p:oleObj>
              </mc:Choice>
              <mc:Fallback>
                <p:oleObj name="Equation" r:id="rId8" imgW="203024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301" y="35504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373091"/>
              </p:ext>
            </p:extLst>
          </p:nvPr>
        </p:nvGraphicFramePr>
        <p:xfrm>
          <a:off x="1883201" y="35758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05" name="Equation" r:id="rId10" imgW="203024" imgH="253780" progId="Equation.DSMT4">
                  <p:embed/>
                </p:oleObj>
              </mc:Choice>
              <mc:Fallback>
                <p:oleObj name="Equation" r:id="rId10" imgW="203024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201" y="35758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303756"/>
              </p:ext>
            </p:extLst>
          </p:nvPr>
        </p:nvGraphicFramePr>
        <p:xfrm>
          <a:off x="1260901" y="45347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06" name="Equation" r:id="rId11" imgW="203024" imgH="253780" progId="Equation.DSMT4">
                  <p:embed/>
                </p:oleObj>
              </mc:Choice>
              <mc:Fallback>
                <p:oleObj name="Equation" r:id="rId11" imgW="203024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901" y="45347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816632"/>
              </p:ext>
            </p:extLst>
          </p:nvPr>
        </p:nvGraphicFramePr>
        <p:xfrm>
          <a:off x="4327951" y="1683574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07" name="Equation" r:id="rId12" imgW="215713" imgH="253780" progId="Equation.DSMT4">
                  <p:embed/>
                </p:oleObj>
              </mc:Choice>
              <mc:Fallback>
                <p:oleObj name="Equation" r:id="rId12" imgW="215713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951" y="1683574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804286"/>
              </p:ext>
            </p:extLst>
          </p:nvPr>
        </p:nvGraphicFramePr>
        <p:xfrm>
          <a:off x="4308901" y="1994724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08" name="Equation" r:id="rId14" imgW="228501" imgH="291973" progId="Equation.DSMT4">
                  <p:embed/>
                </p:oleObj>
              </mc:Choice>
              <mc:Fallback>
                <p:oleObj name="Equation" r:id="rId14" imgW="228501" imgH="29197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901" y="1994724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918069"/>
              </p:ext>
            </p:extLst>
          </p:nvPr>
        </p:nvGraphicFramePr>
        <p:xfrm>
          <a:off x="4321601" y="35949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09" name="Equation" r:id="rId16" imgW="203024" imgH="253780" progId="Equation.DSMT4">
                  <p:embed/>
                </p:oleObj>
              </mc:Choice>
              <mc:Fallback>
                <p:oleObj name="Equation" r:id="rId16" imgW="203024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601" y="35949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116075"/>
              </p:ext>
            </p:extLst>
          </p:nvPr>
        </p:nvGraphicFramePr>
        <p:xfrm>
          <a:off x="4308901" y="39441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10" name="Equation" r:id="rId17" imgW="203024" imgH="253780" progId="Equation.DSMT4">
                  <p:embed/>
                </p:oleObj>
              </mc:Choice>
              <mc:Fallback>
                <p:oleObj name="Equation" r:id="rId17" imgW="203024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901" y="39441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752290"/>
              </p:ext>
            </p:extLst>
          </p:nvPr>
        </p:nvGraphicFramePr>
        <p:xfrm>
          <a:off x="1286301" y="48839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11" name="Equation" r:id="rId18" imgW="203024" imgH="253780" progId="Equation.DSMT4">
                  <p:embed/>
                </p:oleObj>
              </mc:Choice>
              <mc:Fallback>
                <p:oleObj name="Equation" r:id="rId18" imgW="203024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301" y="48839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971995"/>
              </p:ext>
            </p:extLst>
          </p:nvPr>
        </p:nvGraphicFramePr>
        <p:xfrm>
          <a:off x="4321601" y="44902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12" name="Equation" r:id="rId19" imgW="203024" imgH="253780" progId="Equation.DSMT4">
                  <p:embed/>
                </p:oleObj>
              </mc:Choice>
              <mc:Fallback>
                <p:oleObj name="Equation" r:id="rId19" imgW="203024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601" y="44902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30035"/>
              </p:ext>
            </p:extLst>
          </p:nvPr>
        </p:nvGraphicFramePr>
        <p:xfrm>
          <a:off x="4270801" y="48776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13" name="Equation" r:id="rId20" imgW="203024" imgH="253780" progId="Equation.DSMT4">
                  <p:embed/>
                </p:oleObj>
              </mc:Choice>
              <mc:Fallback>
                <p:oleObj name="Equation" r:id="rId20" imgW="203024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801" y="48776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275890"/>
              </p:ext>
            </p:extLst>
          </p:nvPr>
        </p:nvGraphicFramePr>
        <p:xfrm>
          <a:off x="1260901" y="1988374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14" name="Equation" r:id="rId21" imgW="215713" imgH="291847" progId="Equation.DSMT4">
                  <p:embed/>
                </p:oleObj>
              </mc:Choice>
              <mc:Fallback>
                <p:oleObj name="Equation" r:id="rId21" imgW="215713" imgH="29184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901" y="1988374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454107"/>
              </p:ext>
            </p:extLst>
          </p:nvPr>
        </p:nvGraphicFramePr>
        <p:xfrm>
          <a:off x="1851451" y="1994724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15" name="Equation" r:id="rId23" imgW="228501" imgH="291973" progId="Equation.DSMT4">
                  <p:embed/>
                </p:oleObj>
              </mc:Choice>
              <mc:Fallback>
                <p:oleObj name="Equation" r:id="rId23" imgW="228501" imgH="29197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451" y="1994724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656761"/>
              </p:ext>
            </p:extLst>
          </p:nvPr>
        </p:nvGraphicFramePr>
        <p:xfrm>
          <a:off x="1273601" y="39378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16" name="Equation" r:id="rId25" imgW="203024" imgH="253780" progId="Equation.DSMT4">
                  <p:embed/>
                </p:oleObj>
              </mc:Choice>
              <mc:Fallback>
                <p:oleObj name="Equation" r:id="rId25" imgW="203024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601" y="39378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95082"/>
              </p:ext>
            </p:extLst>
          </p:nvPr>
        </p:nvGraphicFramePr>
        <p:xfrm>
          <a:off x="1857801" y="39695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17" name="Equation" r:id="rId26" imgW="203024" imgH="253780" progId="Equation.DSMT4">
                  <p:embed/>
                </p:oleObj>
              </mc:Choice>
              <mc:Fallback>
                <p:oleObj name="Equation" r:id="rId26" imgW="203024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801" y="39695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006018"/>
              </p:ext>
            </p:extLst>
          </p:nvPr>
        </p:nvGraphicFramePr>
        <p:xfrm>
          <a:off x="1902251" y="45283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18" name="Equation" r:id="rId27" imgW="203024" imgH="253780" progId="Equation.DSMT4">
                  <p:embed/>
                </p:oleObj>
              </mc:Choice>
              <mc:Fallback>
                <p:oleObj name="Equation" r:id="rId27" imgW="203024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2251" y="45283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911226"/>
              </p:ext>
            </p:extLst>
          </p:nvPr>
        </p:nvGraphicFramePr>
        <p:xfrm>
          <a:off x="1908601" y="49157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19" name="Equation" r:id="rId28" imgW="203024" imgH="253780" progId="Equation.DSMT4">
                  <p:embed/>
                </p:oleObj>
              </mc:Choice>
              <mc:Fallback>
                <p:oleObj name="Equation" r:id="rId28" imgW="203024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601" y="49157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4943901" y="5046411"/>
            <a:ext cx="142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080"/>
                </a:solidFill>
              </a:rPr>
              <a:t>Population</a:t>
            </a:r>
            <a:endParaRPr lang="fr-FR" b="1" dirty="0">
              <a:solidFill>
                <a:srgbClr val="00808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19820" y="2475189"/>
            <a:ext cx="3831021" cy="898634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955931"/>
              </p:ext>
            </p:extLst>
          </p:nvPr>
        </p:nvGraphicFramePr>
        <p:xfrm>
          <a:off x="1082882" y="2551022"/>
          <a:ext cx="3657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062015"/>
              </p:ext>
            </p:extLst>
          </p:nvPr>
        </p:nvGraphicFramePr>
        <p:xfrm>
          <a:off x="1306659" y="2596026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20" name="Equation" r:id="rId29" imgW="203024" imgH="253780" progId="Equation.DSMT4">
                  <p:embed/>
                </p:oleObj>
              </mc:Choice>
              <mc:Fallback>
                <p:oleObj name="Equation" r:id="rId29" imgW="203024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659" y="2596026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81234"/>
              </p:ext>
            </p:extLst>
          </p:nvPr>
        </p:nvGraphicFramePr>
        <p:xfrm>
          <a:off x="1916259" y="2602376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21" name="Equation" r:id="rId30" imgW="215713" imgH="253780" progId="Equation.DSMT4">
                  <p:embed/>
                </p:oleObj>
              </mc:Choice>
              <mc:Fallback>
                <p:oleObj name="Equation" r:id="rId30" imgW="215713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259" y="2602376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01334"/>
              </p:ext>
            </p:extLst>
          </p:nvPr>
        </p:nvGraphicFramePr>
        <p:xfrm>
          <a:off x="4354659" y="2640476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22" name="Equation" r:id="rId31" imgW="215713" imgH="253780" progId="Equation.DSMT4">
                  <p:embed/>
                </p:oleObj>
              </mc:Choice>
              <mc:Fallback>
                <p:oleObj name="Equation" r:id="rId31" imgW="215713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659" y="2640476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566615"/>
              </p:ext>
            </p:extLst>
          </p:nvPr>
        </p:nvGraphicFramePr>
        <p:xfrm>
          <a:off x="4335609" y="2951626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23" name="Equation" r:id="rId32" imgW="228501" imgH="291973" progId="Equation.DSMT4">
                  <p:embed/>
                </p:oleObj>
              </mc:Choice>
              <mc:Fallback>
                <p:oleObj name="Equation" r:id="rId32" imgW="228501" imgH="29197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609" y="2951626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80841"/>
              </p:ext>
            </p:extLst>
          </p:nvPr>
        </p:nvGraphicFramePr>
        <p:xfrm>
          <a:off x="1287609" y="2945276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24" name="Equation" r:id="rId33" imgW="215713" imgH="291847" progId="Equation.DSMT4">
                  <p:embed/>
                </p:oleObj>
              </mc:Choice>
              <mc:Fallback>
                <p:oleObj name="Equation" r:id="rId33" imgW="215713" imgH="29184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609" y="2945276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469690"/>
              </p:ext>
            </p:extLst>
          </p:nvPr>
        </p:nvGraphicFramePr>
        <p:xfrm>
          <a:off x="1878159" y="2951626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25" name="Equation" r:id="rId34" imgW="228501" imgH="291973" progId="Equation.DSMT4">
                  <p:embed/>
                </p:oleObj>
              </mc:Choice>
              <mc:Fallback>
                <p:oleObj name="Equation" r:id="rId34" imgW="228501" imgH="29197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159" y="2951626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ZoneTexte 34"/>
          <p:cNvSpPr txBox="1"/>
          <p:nvPr/>
        </p:nvSpPr>
        <p:spPr>
          <a:xfrm>
            <a:off x="4937794" y="2866854"/>
            <a:ext cx="165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Chromosome</a:t>
            </a:r>
            <a:endParaRPr lang="fr-FR" b="1" dirty="0">
              <a:solidFill>
                <a:srgbClr val="C00000"/>
              </a:solidFill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4052013" y="1466195"/>
            <a:ext cx="72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4046799" y="1450430"/>
            <a:ext cx="0" cy="99322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4031034" y="2427892"/>
            <a:ext cx="74097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4787779" y="1466195"/>
            <a:ext cx="0" cy="972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4934139" y="2086536"/>
            <a:ext cx="82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Gènes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30666" y="1645474"/>
            <a:ext cx="2025353" cy="54794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Mutation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6330665" y="3663852"/>
            <a:ext cx="2025353" cy="54794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Croisement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1931197" y="5887106"/>
            <a:ext cx="2025353" cy="54794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Evaluation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6330665" y="5866824"/>
            <a:ext cx="2025353" cy="54794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Sélection</a:t>
            </a:r>
          </a:p>
        </p:txBody>
      </p:sp>
      <p:cxnSp>
        <p:nvCxnSpPr>
          <p:cNvPr id="45" name="Connecteur droit avec flèche 44"/>
          <p:cNvCxnSpPr>
            <a:stCxn id="4" idx="2"/>
            <a:endCxn id="43" idx="0"/>
          </p:cNvCxnSpPr>
          <p:nvPr/>
        </p:nvCxnSpPr>
        <p:spPr>
          <a:xfrm>
            <a:off x="2941566" y="5366758"/>
            <a:ext cx="2308" cy="5203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43" idx="3"/>
            <a:endCxn id="44" idx="1"/>
          </p:cNvCxnSpPr>
          <p:nvPr/>
        </p:nvCxnSpPr>
        <p:spPr>
          <a:xfrm flipV="1">
            <a:off x="3956550" y="6140796"/>
            <a:ext cx="2374115" cy="202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44" idx="0"/>
            <a:endCxn id="42" idx="2"/>
          </p:cNvCxnSpPr>
          <p:nvPr/>
        </p:nvCxnSpPr>
        <p:spPr>
          <a:xfrm flipV="1">
            <a:off x="7343342" y="4211795"/>
            <a:ext cx="0" cy="16550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42" idx="0"/>
            <a:endCxn id="41" idx="2"/>
          </p:cNvCxnSpPr>
          <p:nvPr/>
        </p:nvCxnSpPr>
        <p:spPr>
          <a:xfrm flipV="1">
            <a:off x="7343342" y="2193417"/>
            <a:ext cx="1" cy="14704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>
            <a:off x="4934139" y="1932461"/>
            <a:ext cx="13965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1851451" y="182823"/>
            <a:ext cx="538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Approche proposée</a:t>
            </a:r>
          </a:p>
        </p:txBody>
      </p:sp>
      <p:cxnSp>
        <p:nvCxnSpPr>
          <p:cNvPr id="51" name="Connecteur droit 50"/>
          <p:cNvCxnSpPr/>
          <p:nvPr/>
        </p:nvCxnSpPr>
        <p:spPr>
          <a:xfrm>
            <a:off x="-28149" y="855531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2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959403" y="450224"/>
            <a:ext cx="35269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Plan de </a:t>
            </a:r>
            <a:r>
              <a:rPr lang="fr-FR" sz="40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l’exposé</a:t>
            </a:r>
            <a:endParaRPr lang="fr-FR" sz="4000" b="1" dirty="0">
              <a:solidFill>
                <a:srgbClr val="0080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473428" y="2324246"/>
            <a:ext cx="4121836" cy="571504"/>
            <a:chOff x="247837" y="1500174"/>
            <a:chExt cx="4121836" cy="571504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589520" y="1531678"/>
              <a:ext cx="3780153" cy="540000"/>
            </a:xfrm>
            <a:prstGeom prst="round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47837" y="1553581"/>
              <a:ext cx="365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        </a:t>
              </a:r>
              <a:r>
                <a:rPr lang="fr-FR" altLang="zh-CN" sz="2400" dirty="0" smtClean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Etat de l’art</a:t>
              </a:r>
              <a:endParaRPr lang="fr-FR" altLang="zh-CN" sz="2400" dirty="0">
                <a:solidFill>
                  <a:schemeClr val="tx2">
                    <a:lumMod val="50000"/>
                  </a:schemeClr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42910" y="1500174"/>
              <a:ext cx="500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2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2801058" y="3196951"/>
            <a:ext cx="4540110" cy="571504"/>
            <a:chOff x="2649809" y="3560194"/>
            <a:chExt cx="4540110" cy="571504"/>
          </a:xfrm>
        </p:grpSpPr>
        <p:grpSp>
          <p:nvGrpSpPr>
            <p:cNvPr id="10" name="Groupe 9"/>
            <p:cNvGrpSpPr/>
            <p:nvPr/>
          </p:nvGrpSpPr>
          <p:grpSpPr>
            <a:xfrm>
              <a:off x="2649809" y="3560194"/>
              <a:ext cx="3808143" cy="571504"/>
              <a:chOff x="589521" y="1500174"/>
              <a:chExt cx="3808142" cy="571504"/>
            </a:xfrm>
          </p:grpSpPr>
          <p:sp>
            <p:nvSpPr>
              <p:cNvPr id="12" name="Rectangle à coins arrondis 11"/>
              <p:cNvSpPr/>
              <p:nvPr/>
            </p:nvSpPr>
            <p:spPr>
              <a:xfrm>
                <a:off x="589521" y="1531678"/>
                <a:ext cx="3808142" cy="540000"/>
              </a:xfrm>
              <a:prstGeom prst="roundRect">
                <a:avLst/>
              </a:prstGeom>
              <a:noFill/>
              <a:ln w="2857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642910" y="1500174"/>
                <a:ext cx="500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3</a:t>
                </a:r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2976622" y="3598347"/>
              <a:ext cx="4213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2400" dirty="0" smtClean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Approche proposée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………</a:t>
              </a:r>
              <a:endParaRPr lang="en-US" altLang="zh-CN" sz="2400" dirty="0">
                <a:solidFill>
                  <a:schemeClr val="bg1"/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746914" y="4947347"/>
            <a:ext cx="3811177" cy="543546"/>
            <a:chOff x="961759" y="4658085"/>
            <a:chExt cx="3811177" cy="543546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961759" y="4661631"/>
              <a:ext cx="3811177" cy="540000"/>
            </a:xfrm>
            <a:prstGeom prst="round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975696" y="4658085"/>
              <a:ext cx="500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4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660136" y="1442634"/>
            <a:ext cx="4108893" cy="571504"/>
            <a:chOff x="430859" y="1500174"/>
            <a:chExt cx="4108893" cy="571504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589520" y="1531678"/>
              <a:ext cx="3808141" cy="540000"/>
            </a:xfrm>
            <a:prstGeom prst="round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30859" y="1565121"/>
              <a:ext cx="4108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Introduction </a:t>
              </a:r>
              <a:endParaRPr lang="en-US" altLang="zh-CN" sz="2400" dirty="0">
                <a:solidFill>
                  <a:schemeClr val="bg1"/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42911" y="1500174"/>
              <a:ext cx="500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1</a:t>
              </a: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2642400" y="5019065"/>
            <a:ext cx="396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400" dirty="0" smtClean="0">
                <a:solidFill>
                  <a:schemeClr val="tx2">
                    <a:lumMod val="50000"/>
                  </a:schemeClr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rPr>
              <a:t>Conclusions et perspectives</a:t>
            </a:r>
            <a:endParaRPr lang="en-US" altLang="zh-CN" sz="2400" dirty="0">
              <a:solidFill>
                <a:schemeClr val="bg1"/>
              </a:solidFill>
              <a:latin typeface="Andalus" panose="02020603050405020304" pitchFamily="18" charset="-78"/>
              <a:ea typeface="宋体" charset="-122"/>
              <a:cs typeface="Andalus" panose="02020603050405020304" pitchFamily="18" charset="-78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2801058" y="4053932"/>
            <a:ext cx="4477267" cy="571504"/>
            <a:chOff x="2649809" y="3560194"/>
            <a:chExt cx="4477267" cy="571504"/>
          </a:xfrm>
        </p:grpSpPr>
        <p:grpSp>
          <p:nvGrpSpPr>
            <p:cNvPr id="23" name="Groupe 22"/>
            <p:cNvGrpSpPr/>
            <p:nvPr/>
          </p:nvGrpSpPr>
          <p:grpSpPr>
            <a:xfrm>
              <a:off x="2649809" y="3560194"/>
              <a:ext cx="3808143" cy="571504"/>
              <a:chOff x="589521" y="1500174"/>
              <a:chExt cx="3808142" cy="571504"/>
            </a:xfrm>
          </p:grpSpPr>
          <p:sp>
            <p:nvSpPr>
              <p:cNvPr id="25" name="Rectangle à coins arrondis 24"/>
              <p:cNvSpPr/>
              <p:nvPr/>
            </p:nvSpPr>
            <p:spPr>
              <a:xfrm>
                <a:off x="589521" y="1531678"/>
                <a:ext cx="3808142" cy="540000"/>
              </a:xfrm>
              <a:prstGeom prst="roundRect">
                <a:avLst/>
              </a:prstGeom>
              <a:noFill/>
              <a:ln w="2857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642910" y="1500174"/>
                <a:ext cx="500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3</a:t>
                </a:r>
              </a:p>
            </p:txBody>
          </p:sp>
        </p:grpSp>
        <p:sp>
          <p:nvSpPr>
            <p:cNvPr id="24" name="ZoneTexte 23"/>
            <p:cNvSpPr txBox="1"/>
            <p:nvPr/>
          </p:nvSpPr>
          <p:spPr>
            <a:xfrm>
              <a:off x="2913779" y="3634929"/>
              <a:ext cx="4213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2400" dirty="0" smtClean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Résultats numériques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………</a:t>
              </a:r>
              <a:endParaRPr lang="en-US" altLang="zh-CN" sz="2400" dirty="0">
                <a:solidFill>
                  <a:schemeClr val="bg1"/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48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20</a:t>
            </a:fld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0" y="911536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829016" y="196135"/>
            <a:ext cx="538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Approche proposée</a:t>
            </a:r>
            <a:endParaRPr lang="fr-FR" sz="2800" b="1" dirty="0">
              <a:solidFill>
                <a:srgbClr val="0080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360025"/>
              </p:ext>
            </p:extLst>
          </p:nvPr>
        </p:nvGraphicFramePr>
        <p:xfrm>
          <a:off x="351262" y="1608107"/>
          <a:ext cx="8441476" cy="424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0738"/>
                <a:gridCol w="4220738"/>
              </a:tblGrid>
              <a:tr h="370840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000" kern="1200" noProof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8080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Sélection</a:t>
                      </a:r>
                      <a:r>
                        <a:rPr lang="fr-FR" sz="2000" kern="1200" baseline="0" noProof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8080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 par roulette</a:t>
                      </a:r>
                      <a:endParaRPr lang="fr-FR" sz="2000" kern="1200" noProof="0" dirty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8080"/>
                        </a:solidFill>
                        <a:latin typeface="Andalus" panose="02020603050405020304" pitchFamily="18" charset="-78"/>
                        <a:ea typeface="+mn-ea"/>
                        <a:cs typeface="Andalus" panose="02020603050405020304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8080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Sélection par tournoi</a:t>
                      </a:r>
                      <a:endParaRPr lang="fr-FR" sz="2000" kern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8080"/>
                        </a:solidFill>
                        <a:latin typeface="Andalus" panose="02020603050405020304" pitchFamily="18" charset="-78"/>
                        <a:ea typeface="+mn-ea"/>
                        <a:cs typeface="Andalus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fr-FR" b="1" dirty="0" smtClean="0"/>
                        <a:t>Principe : </a:t>
                      </a:r>
                      <a:r>
                        <a:rPr lang="fr-FR" dirty="0" smtClean="0"/>
                        <a:t>tout individu peut se reproduire, mais les plus forts doivent avoir plus de chance.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b="1" dirty="0" smtClean="0"/>
                        <a:t>Principe :  </a:t>
                      </a:r>
                      <a:r>
                        <a:rPr lang="fr-FR" dirty="0" smtClean="0"/>
                        <a:t>Un tournoi consiste en une rencontre entre plusieurs individus pris au hasard dans la population.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001885" y="1377275"/>
            <a:ext cx="304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Opérateur</a:t>
            </a: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de </a:t>
            </a:r>
            <a:r>
              <a:rPr lang="fr-FR" sz="24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sélection</a:t>
            </a:r>
            <a:endParaRPr lang="fr-FR" sz="2400" dirty="0">
              <a:ln>
                <a:solidFill>
                  <a:schemeClr val="tx2"/>
                </a:solidFill>
              </a:ln>
              <a:solidFill>
                <a:schemeClr val="bg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818" y="2264413"/>
            <a:ext cx="4011227" cy="226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601" y="2264413"/>
            <a:ext cx="3994048" cy="237847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6414" y="1013358"/>
            <a:ext cx="304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Algorithme</a:t>
            </a:r>
            <a:r>
              <a:rPr lang="en-US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fr-FR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génétique</a:t>
            </a:r>
            <a:endParaRPr lang="fr-FR" sz="2000" dirty="0">
              <a:ln>
                <a:solidFill>
                  <a:schemeClr val="tx2"/>
                </a:solidFill>
              </a:ln>
              <a:solidFill>
                <a:schemeClr val="bg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29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4" name="Espace réservé du numéro de diapositive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57933-C6B4-4386-9E22-876755F60D0F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01393" y="1567893"/>
            <a:ext cx="3985146" cy="3951265"/>
          </a:xfrm>
          <a:prstGeom prst="rect">
            <a:avLst/>
          </a:prstGeom>
          <a:ln w="28575">
            <a:solidFill>
              <a:srgbClr val="008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939601"/>
              </p:ext>
            </p:extLst>
          </p:nvPr>
        </p:nvGraphicFramePr>
        <p:xfrm>
          <a:off x="1206025" y="1755295"/>
          <a:ext cx="3657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739779"/>
              </p:ext>
            </p:extLst>
          </p:nvPr>
        </p:nvGraphicFramePr>
        <p:xfrm>
          <a:off x="1224223" y="3697826"/>
          <a:ext cx="3657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074363"/>
              </p:ext>
            </p:extLst>
          </p:nvPr>
        </p:nvGraphicFramePr>
        <p:xfrm>
          <a:off x="1212850" y="4641797"/>
          <a:ext cx="3657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628392"/>
              </p:ext>
            </p:extLst>
          </p:nvPr>
        </p:nvGraphicFramePr>
        <p:xfrm>
          <a:off x="1432351" y="17915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26" name="Equation" r:id="rId3" imgW="203024" imgH="253780" progId="Equation.DSMT4">
                  <p:embed/>
                </p:oleObj>
              </mc:Choice>
              <mc:Fallback>
                <p:oleObj name="Equation" r:id="rId3" imgW="203024" imgH="253780" progId="Equation.DSMT4">
                  <p:embed/>
                  <p:pic>
                    <p:nvPicPr>
                      <p:cNvPr id="0" name="Picture 5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351" y="17915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34164"/>
              </p:ext>
            </p:extLst>
          </p:nvPr>
        </p:nvGraphicFramePr>
        <p:xfrm>
          <a:off x="2041951" y="1797874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27" name="Equation" r:id="rId5" imgW="215713" imgH="253780" progId="Equation.DSMT4">
                  <p:embed/>
                </p:oleObj>
              </mc:Choice>
              <mc:Fallback>
                <p:oleObj name="Equation" r:id="rId5" imgW="215713" imgH="253780" progId="Equation.DSMT4">
                  <p:embed/>
                  <p:pic>
                    <p:nvPicPr>
                      <p:cNvPr id="0" name="Picture 5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951" y="1797874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812094"/>
              </p:ext>
            </p:extLst>
          </p:nvPr>
        </p:nvGraphicFramePr>
        <p:xfrm>
          <a:off x="1438701" y="37028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28" name="Equation" r:id="rId7" imgW="203024" imgH="253780" progId="Equation.DSMT4">
                  <p:embed/>
                </p:oleObj>
              </mc:Choice>
              <mc:Fallback>
                <p:oleObj name="Equation" r:id="rId7" imgW="203024" imgH="253780" progId="Equation.DSMT4">
                  <p:embed/>
                  <p:pic>
                    <p:nvPicPr>
                      <p:cNvPr id="0" name="Picture 5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701" y="37028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212850"/>
              </p:ext>
            </p:extLst>
          </p:nvPr>
        </p:nvGraphicFramePr>
        <p:xfrm>
          <a:off x="2035601" y="37282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29" name="Equation" r:id="rId9" imgW="203024" imgH="253780" progId="Equation.DSMT4">
                  <p:embed/>
                </p:oleObj>
              </mc:Choice>
              <mc:Fallback>
                <p:oleObj name="Equation" r:id="rId9" imgW="203024" imgH="253780" progId="Equation.DSMT4">
                  <p:embed/>
                  <p:pic>
                    <p:nvPicPr>
                      <p:cNvPr id="0" name="Picture 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601" y="37282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365285"/>
              </p:ext>
            </p:extLst>
          </p:nvPr>
        </p:nvGraphicFramePr>
        <p:xfrm>
          <a:off x="1413301" y="46871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0" name="Equation" r:id="rId10" imgW="203024" imgH="253780" progId="Equation.DSMT4">
                  <p:embed/>
                </p:oleObj>
              </mc:Choice>
              <mc:Fallback>
                <p:oleObj name="Equation" r:id="rId10" imgW="203024" imgH="253780" progId="Equation.DSMT4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301" y="46871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648545"/>
              </p:ext>
            </p:extLst>
          </p:nvPr>
        </p:nvGraphicFramePr>
        <p:xfrm>
          <a:off x="4480351" y="1835974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1" name="Equation" r:id="rId11" imgW="215713" imgH="253780" progId="Equation.DSMT4">
                  <p:embed/>
                </p:oleObj>
              </mc:Choice>
              <mc:Fallback>
                <p:oleObj name="Equation" r:id="rId11" imgW="215713" imgH="253780" progId="Equation.DSMT4">
                  <p:embed/>
                  <p:pic>
                    <p:nvPicPr>
                      <p:cNvPr id="0" name="Picture 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351" y="1835974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843032"/>
              </p:ext>
            </p:extLst>
          </p:nvPr>
        </p:nvGraphicFramePr>
        <p:xfrm>
          <a:off x="4461301" y="2147124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2" name="Equation" r:id="rId13" imgW="228501" imgH="291973" progId="Equation.DSMT4">
                  <p:embed/>
                </p:oleObj>
              </mc:Choice>
              <mc:Fallback>
                <p:oleObj name="Equation" r:id="rId13" imgW="228501" imgH="291973" progId="Equation.DSMT4">
                  <p:embed/>
                  <p:pic>
                    <p:nvPicPr>
                      <p:cNvPr id="0" name="Picture 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1301" y="2147124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571708"/>
              </p:ext>
            </p:extLst>
          </p:nvPr>
        </p:nvGraphicFramePr>
        <p:xfrm>
          <a:off x="4474001" y="37473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3" name="Equation" r:id="rId15" imgW="203024" imgH="253780" progId="Equation.DSMT4">
                  <p:embed/>
                </p:oleObj>
              </mc:Choice>
              <mc:Fallback>
                <p:oleObj name="Equation" r:id="rId15" imgW="203024" imgH="253780" progId="Equation.DSMT4">
                  <p:embed/>
                  <p:pic>
                    <p:nvPicPr>
                      <p:cNvPr id="0" name="Picture 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001" y="37473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487191"/>
              </p:ext>
            </p:extLst>
          </p:nvPr>
        </p:nvGraphicFramePr>
        <p:xfrm>
          <a:off x="4461301" y="40965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4" name="Equation" r:id="rId16" imgW="203024" imgH="253780" progId="Equation.DSMT4">
                  <p:embed/>
                </p:oleObj>
              </mc:Choice>
              <mc:Fallback>
                <p:oleObj name="Equation" r:id="rId16" imgW="203024" imgH="253780" progId="Equation.DSMT4">
                  <p:embed/>
                  <p:pic>
                    <p:nvPicPr>
                      <p:cNvPr id="0" name="Picture 5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1301" y="40965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02522"/>
              </p:ext>
            </p:extLst>
          </p:nvPr>
        </p:nvGraphicFramePr>
        <p:xfrm>
          <a:off x="1438701" y="50363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5" name="Equation" r:id="rId17" imgW="203024" imgH="253780" progId="Equation.DSMT4">
                  <p:embed/>
                </p:oleObj>
              </mc:Choice>
              <mc:Fallback>
                <p:oleObj name="Equation" r:id="rId17" imgW="203024" imgH="253780" progId="Equation.DSMT4">
                  <p:embed/>
                  <p:pic>
                    <p:nvPicPr>
                      <p:cNvPr id="0" name="Picture 5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701" y="50363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461142"/>
              </p:ext>
            </p:extLst>
          </p:nvPr>
        </p:nvGraphicFramePr>
        <p:xfrm>
          <a:off x="4474001" y="46426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6" name="Equation" r:id="rId18" imgW="203024" imgH="253780" progId="Equation.DSMT4">
                  <p:embed/>
                </p:oleObj>
              </mc:Choice>
              <mc:Fallback>
                <p:oleObj name="Equation" r:id="rId18" imgW="203024" imgH="253780" progId="Equation.DSMT4">
                  <p:embed/>
                  <p:pic>
                    <p:nvPicPr>
                      <p:cNvPr id="0" name="Picture 5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001" y="46426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146784"/>
              </p:ext>
            </p:extLst>
          </p:nvPr>
        </p:nvGraphicFramePr>
        <p:xfrm>
          <a:off x="4423201" y="50300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7" name="Equation" r:id="rId19" imgW="203024" imgH="253780" progId="Equation.DSMT4">
                  <p:embed/>
                </p:oleObj>
              </mc:Choice>
              <mc:Fallback>
                <p:oleObj name="Equation" r:id="rId19" imgW="203024" imgH="253780" progId="Equation.DSMT4">
                  <p:embed/>
                  <p:pic>
                    <p:nvPicPr>
                      <p:cNvPr id="0" name="Picture 5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3201" y="50300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886317"/>
              </p:ext>
            </p:extLst>
          </p:nvPr>
        </p:nvGraphicFramePr>
        <p:xfrm>
          <a:off x="1413301" y="2140774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8" name="Equation" r:id="rId20" imgW="215713" imgH="291847" progId="Equation.DSMT4">
                  <p:embed/>
                </p:oleObj>
              </mc:Choice>
              <mc:Fallback>
                <p:oleObj name="Equation" r:id="rId20" imgW="215713" imgH="291847" progId="Equation.DSMT4">
                  <p:embed/>
                  <p:pic>
                    <p:nvPicPr>
                      <p:cNvPr id="0" name="Picture 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301" y="2140774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436892"/>
              </p:ext>
            </p:extLst>
          </p:nvPr>
        </p:nvGraphicFramePr>
        <p:xfrm>
          <a:off x="2003851" y="2147124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9" name="Equation" r:id="rId22" imgW="228501" imgH="291973" progId="Equation.DSMT4">
                  <p:embed/>
                </p:oleObj>
              </mc:Choice>
              <mc:Fallback>
                <p:oleObj name="Equation" r:id="rId22" imgW="228501" imgH="291973" progId="Equation.DSMT4">
                  <p:embed/>
                  <p:pic>
                    <p:nvPicPr>
                      <p:cNvPr id="0" name="Picture 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851" y="2147124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227630"/>
              </p:ext>
            </p:extLst>
          </p:nvPr>
        </p:nvGraphicFramePr>
        <p:xfrm>
          <a:off x="1426001" y="40902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0" name="Equation" r:id="rId24" imgW="203024" imgH="253780" progId="Equation.DSMT4">
                  <p:embed/>
                </p:oleObj>
              </mc:Choice>
              <mc:Fallback>
                <p:oleObj name="Equation" r:id="rId24" imgW="203024" imgH="253780" progId="Equation.DSMT4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001" y="40902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746829"/>
              </p:ext>
            </p:extLst>
          </p:nvPr>
        </p:nvGraphicFramePr>
        <p:xfrm>
          <a:off x="2010201" y="41219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1" name="Equation" r:id="rId25" imgW="203024" imgH="253780" progId="Equation.DSMT4">
                  <p:embed/>
                </p:oleObj>
              </mc:Choice>
              <mc:Fallback>
                <p:oleObj name="Equation" r:id="rId25" imgW="203024" imgH="253780" progId="Equation.DSMT4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0201" y="41219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040965"/>
              </p:ext>
            </p:extLst>
          </p:nvPr>
        </p:nvGraphicFramePr>
        <p:xfrm>
          <a:off x="2054651" y="46807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2" name="Equation" r:id="rId26" imgW="203024" imgH="253780" progId="Equation.DSMT4">
                  <p:embed/>
                </p:oleObj>
              </mc:Choice>
              <mc:Fallback>
                <p:oleObj name="Equation" r:id="rId26" imgW="203024" imgH="253780" progId="Equation.DSMT4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651" y="46807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498817"/>
              </p:ext>
            </p:extLst>
          </p:nvPr>
        </p:nvGraphicFramePr>
        <p:xfrm>
          <a:off x="2061001" y="50681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3" name="Equation" r:id="rId27" imgW="203024" imgH="253780" progId="Equation.DSMT4">
                  <p:embed/>
                </p:oleObj>
              </mc:Choice>
              <mc:Fallback>
                <p:oleObj name="Equation" r:id="rId27" imgW="203024" imgH="253780" progId="Equation.DSMT4">
                  <p:embed/>
                  <p:pic>
                    <p:nvPicPr>
                      <p:cNvPr id="0" name="Picture 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1001" y="50681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5096301" y="5198811"/>
            <a:ext cx="142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080"/>
                </a:solidFill>
              </a:rPr>
              <a:t>Population</a:t>
            </a:r>
            <a:endParaRPr lang="fr-FR" b="1" dirty="0">
              <a:solidFill>
                <a:srgbClr val="00808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72220" y="2627589"/>
            <a:ext cx="3831021" cy="898634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944497"/>
              </p:ext>
            </p:extLst>
          </p:nvPr>
        </p:nvGraphicFramePr>
        <p:xfrm>
          <a:off x="1235282" y="2703422"/>
          <a:ext cx="3657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369407"/>
              </p:ext>
            </p:extLst>
          </p:nvPr>
        </p:nvGraphicFramePr>
        <p:xfrm>
          <a:off x="1459059" y="2748426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4" name="Equation" r:id="rId28" imgW="203024" imgH="253780" progId="Equation.DSMT4">
                  <p:embed/>
                </p:oleObj>
              </mc:Choice>
              <mc:Fallback>
                <p:oleObj name="Equation" r:id="rId28" imgW="203024" imgH="253780" progId="Equation.DSMT4">
                  <p:embed/>
                  <p:pic>
                    <p:nvPicPr>
                      <p:cNvPr id="0" name="Picture 5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059" y="2748426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490080"/>
              </p:ext>
            </p:extLst>
          </p:nvPr>
        </p:nvGraphicFramePr>
        <p:xfrm>
          <a:off x="2068659" y="2754776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5" name="Equation" r:id="rId29" imgW="215713" imgH="253780" progId="Equation.DSMT4">
                  <p:embed/>
                </p:oleObj>
              </mc:Choice>
              <mc:Fallback>
                <p:oleObj name="Equation" r:id="rId29" imgW="215713" imgH="253780" progId="Equation.DSMT4">
                  <p:embed/>
                  <p:pic>
                    <p:nvPicPr>
                      <p:cNvPr id="0" name="Picture 5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659" y="2754776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156101"/>
              </p:ext>
            </p:extLst>
          </p:nvPr>
        </p:nvGraphicFramePr>
        <p:xfrm>
          <a:off x="4507059" y="2792876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6" name="Equation" r:id="rId30" imgW="215713" imgH="253780" progId="Equation.DSMT4">
                  <p:embed/>
                </p:oleObj>
              </mc:Choice>
              <mc:Fallback>
                <p:oleObj name="Equation" r:id="rId30" imgW="215713" imgH="253780" progId="Equation.DSMT4">
                  <p:embed/>
                  <p:pic>
                    <p:nvPicPr>
                      <p:cNvPr id="0" name="Picture 5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7059" y="2792876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597388"/>
              </p:ext>
            </p:extLst>
          </p:nvPr>
        </p:nvGraphicFramePr>
        <p:xfrm>
          <a:off x="4488009" y="3104026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7" name="Equation" r:id="rId31" imgW="228501" imgH="291973" progId="Equation.DSMT4">
                  <p:embed/>
                </p:oleObj>
              </mc:Choice>
              <mc:Fallback>
                <p:oleObj name="Equation" r:id="rId31" imgW="228501" imgH="291973" progId="Equation.DSMT4">
                  <p:embed/>
                  <p:pic>
                    <p:nvPicPr>
                      <p:cNvPr id="0" name="Picture 5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8009" y="3104026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193871"/>
              </p:ext>
            </p:extLst>
          </p:nvPr>
        </p:nvGraphicFramePr>
        <p:xfrm>
          <a:off x="1440009" y="3097676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8" name="Equation" r:id="rId32" imgW="215713" imgH="291847" progId="Equation.DSMT4">
                  <p:embed/>
                </p:oleObj>
              </mc:Choice>
              <mc:Fallback>
                <p:oleObj name="Equation" r:id="rId32" imgW="215713" imgH="291847" progId="Equation.DSMT4">
                  <p:embed/>
                  <p:pic>
                    <p:nvPicPr>
                      <p:cNvPr id="0" name="Picture 5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009" y="3097676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916171"/>
              </p:ext>
            </p:extLst>
          </p:nvPr>
        </p:nvGraphicFramePr>
        <p:xfrm>
          <a:off x="2030559" y="3104026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9" name="Equation" r:id="rId33" imgW="228501" imgH="291973" progId="Equation.DSMT4">
                  <p:embed/>
                </p:oleObj>
              </mc:Choice>
              <mc:Fallback>
                <p:oleObj name="Equation" r:id="rId33" imgW="228501" imgH="291973" progId="Equation.DSMT4">
                  <p:embed/>
                  <p:pic>
                    <p:nvPicPr>
                      <p:cNvPr id="0" name="Picture 5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559" y="3104026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5090194" y="3019254"/>
            <a:ext cx="165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Chromosome</a:t>
            </a:r>
            <a:endParaRPr lang="fr-FR" b="1" dirty="0">
              <a:solidFill>
                <a:srgbClr val="C00000"/>
              </a:solidFill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4204413" y="1618595"/>
            <a:ext cx="72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4199199" y="1602830"/>
            <a:ext cx="0" cy="99322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183434" y="2580292"/>
            <a:ext cx="74097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4940179" y="1618595"/>
            <a:ext cx="0" cy="972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5086539" y="2238936"/>
            <a:ext cx="82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Gènes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83066" y="1797874"/>
            <a:ext cx="2025353" cy="54794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Mutation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6483065" y="3816252"/>
            <a:ext cx="2025353" cy="54794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Croisement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2083597" y="6039506"/>
            <a:ext cx="2025353" cy="54794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Evaluation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6483065" y="6019224"/>
            <a:ext cx="2025353" cy="54794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Sélection</a:t>
            </a:r>
          </a:p>
        </p:txBody>
      </p:sp>
      <p:cxnSp>
        <p:nvCxnSpPr>
          <p:cNvPr id="46" name="Connecteur droit avec flèche 45"/>
          <p:cNvCxnSpPr>
            <a:stCxn id="5" idx="2"/>
            <a:endCxn id="44" idx="0"/>
          </p:cNvCxnSpPr>
          <p:nvPr/>
        </p:nvCxnSpPr>
        <p:spPr>
          <a:xfrm>
            <a:off x="3093966" y="5519158"/>
            <a:ext cx="2308" cy="5203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44" idx="3"/>
            <a:endCxn id="45" idx="1"/>
          </p:cNvCxnSpPr>
          <p:nvPr/>
        </p:nvCxnSpPr>
        <p:spPr>
          <a:xfrm flipV="1">
            <a:off x="4108950" y="6293196"/>
            <a:ext cx="2374115" cy="202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45" idx="0"/>
            <a:endCxn id="43" idx="2"/>
          </p:cNvCxnSpPr>
          <p:nvPr/>
        </p:nvCxnSpPr>
        <p:spPr>
          <a:xfrm flipV="1">
            <a:off x="7495742" y="4364195"/>
            <a:ext cx="0" cy="16550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43" idx="0"/>
            <a:endCxn id="42" idx="2"/>
          </p:cNvCxnSpPr>
          <p:nvPr/>
        </p:nvCxnSpPr>
        <p:spPr>
          <a:xfrm flipV="1">
            <a:off x="7495742" y="2345817"/>
            <a:ext cx="1" cy="14704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H="1">
            <a:off x="5086539" y="2084861"/>
            <a:ext cx="13965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357116" y="1167783"/>
            <a:ext cx="304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Algorithme</a:t>
            </a:r>
            <a:r>
              <a:rPr lang="en-US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fr-FR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génétique</a:t>
            </a:r>
            <a:endParaRPr lang="fr-FR" sz="2000" dirty="0">
              <a:ln>
                <a:solidFill>
                  <a:schemeClr val="tx2"/>
                </a:solidFill>
              </a:ln>
              <a:solidFill>
                <a:schemeClr val="bg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52400" y="5534400"/>
            <a:ext cx="1476000" cy="1476000"/>
          </a:xfrm>
          <a:prstGeom prst="rect">
            <a:avLst/>
          </a:prstGeom>
        </p:spPr>
      </p:pic>
      <p:sp>
        <p:nvSpPr>
          <p:cNvPr id="53" name="Espace réservé du numéro de diapositive 53"/>
          <p:cNvSpPr txBox="1">
            <a:spLocks/>
          </p:cNvSpPr>
          <p:nvPr/>
        </p:nvSpPr>
        <p:spPr>
          <a:xfrm>
            <a:off x="6610350" y="65087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57933-C6B4-4386-9E22-876755F60D0F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1851451" y="182823"/>
            <a:ext cx="538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Approche proposée</a:t>
            </a:r>
          </a:p>
        </p:txBody>
      </p:sp>
      <p:cxnSp>
        <p:nvCxnSpPr>
          <p:cNvPr id="57" name="Connecteur droit 56"/>
          <p:cNvCxnSpPr/>
          <p:nvPr/>
        </p:nvCxnSpPr>
        <p:spPr>
          <a:xfrm>
            <a:off x="-28149" y="855531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 droite 6"/>
          <p:cNvSpPr/>
          <p:nvPr/>
        </p:nvSpPr>
        <p:spPr>
          <a:xfrm>
            <a:off x="3875960" y="3016155"/>
            <a:ext cx="464028" cy="25930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541954"/>
              </p:ext>
            </p:extLst>
          </p:nvPr>
        </p:nvGraphicFramePr>
        <p:xfrm>
          <a:off x="4547830" y="1433398"/>
          <a:ext cx="4354290" cy="8229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75047"/>
                <a:gridCol w="468463"/>
                <a:gridCol w="468464"/>
                <a:gridCol w="468463"/>
                <a:gridCol w="468463"/>
                <a:gridCol w="468463"/>
                <a:gridCol w="468464"/>
                <a:gridCol w="468463"/>
              </a:tblGrid>
              <a:tr h="316283"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Centres</a:t>
                      </a:r>
                      <a:r>
                        <a:rPr lang="fr-FR" sz="1600" baseline="0" dirty="0" smtClean="0"/>
                        <a:t> des machines</a:t>
                      </a:r>
                      <a:endParaRPr lang="fr-FR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62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5759599" y="148305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27" name="Equation" r:id="rId3" imgW="203024" imgH="253780" progId="Equation.DSMT4">
                  <p:embed/>
                </p:oleObj>
              </mc:Choice>
              <mc:Fallback>
                <p:oleObj name="Equation" r:id="rId3" imgW="203024" imgH="253780" progId="Equation.DSMT4">
                  <p:embed/>
                  <p:pic>
                    <p:nvPicPr>
                      <p:cNvPr id="0" name="Picture 15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599" y="148305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"/>
          <p:cNvGraphicFramePr>
            <a:graphicFrameLocks noChangeAspect="1"/>
          </p:cNvGraphicFramePr>
          <p:nvPr/>
        </p:nvGraphicFramePr>
        <p:xfrm>
          <a:off x="6239693" y="1455711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28" name="Equation" r:id="rId5" imgW="215713" imgH="253780" progId="Equation.DSMT4">
                  <p:embed/>
                </p:oleObj>
              </mc:Choice>
              <mc:Fallback>
                <p:oleObj name="Equation" r:id="rId5" imgW="215713" imgH="253780" progId="Equation.DSMT4">
                  <p:embed/>
                  <p:pic>
                    <p:nvPicPr>
                      <p:cNvPr id="0" name="Picture 15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693" y="1455711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4"/>
          <p:cNvGraphicFramePr>
            <a:graphicFrameLocks noChangeAspect="1"/>
          </p:cNvGraphicFramePr>
          <p:nvPr/>
        </p:nvGraphicFramePr>
        <p:xfrm>
          <a:off x="6671493" y="1455711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29" name="Equation" r:id="rId7" imgW="215713" imgH="253780" progId="Equation.DSMT4">
                  <p:embed/>
                </p:oleObj>
              </mc:Choice>
              <mc:Fallback>
                <p:oleObj name="Equation" r:id="rId7" imgW="215713" imgH="253780" progId="Equation.DSMT4">
                  <p:embed/>
                  <p:pic>
                    <p:nvPicPr>
                      <p:cNvPr id="0" name="Picture 15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1493" y="1455711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"/>
          <p:cNvGraphicFramePr>
            <a:graphicFrameLocks noChangeAspect="1"/>
          </p:cNvGraphicFramePr>
          <p:nvPr/>
        </p:nvGraphicFramePr>
        <p:xfrm>
          <a:off x="8088369" y="1442063"/>
          <a:ext cx="30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30" name="Equation" r:id="rId9" imgW="304536" imgH="253780" progId="Equation.DSMT4">
                  <p:embed/>
                </p:oleObj>
              </mc:Choice>
              <mc:Fallback>
                <p:oleObj name="Equation" r:id="rId9" imgW="304536" imgH="253780" progId="Equation.DSMT4">
                  <p:embed/>
                  <p:pic>
                    <p:nvPicPr>
                      <p:cNvPr id="0" name="Picture 15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8369" y="1442063"/>
                        <a:ext cx="304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/>
        </p:nvGraphicFramePr>
        <p:xfrm>
          <a:off x="8586844" y="1442063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31" name="Equation" r:id="rId11" imgW="215713" imgH="253780" progId="Equation.DSMT4">
                  <p:embed/>
                </p:oleObj>
              </mc:Choice>
              <mc:Fallback>
                <p:oleObj name="Equation" r:id="rId11" imgW="215713" imgH="253780" progId="Equation.DSMT4">
                  <p:embed/>
                  <p:pic>
                    <p:nvPicPr>
                      <p:cNvPr id="0" name="Picture 15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6844" y="1442063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/>
        </p:nvGraphicFramePr>
        <p:xfrm>
          <a:off x="5739602" y="1825007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32" name="Equation" r:id="rId13" imgW="215713" imgH="291847" progId="Equation.DSMT4">
                  <p:embed/>
                </p:oleObj>
              </mc:Choice>
              <mc:Fallback>
                <p:oleObj name="Equation" r:id="rId13" imgW="215713" imgH="291847" progId="Equation.DSMT4">
                  <p:embed/>
                  <p:pic>
                    <p:nvPicPr>
                      <p:cNvPr id="0" name="Picture 15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9602" y="1825007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8"/>
          <p:cNvGraphicFramePr>
            <a:graphicFrameLocks noChangeAspect="1"/>
          </p:cNvGraphicFramePr>
          <p:nvPr/>
        </p:nvGraphicFramePr>
        <p:xfrm>
          <a:off x="6233343" y="1816074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33" name="Equation" r:id="rId15" imgW="228501" imgH="291973" progId="Equation.DSMT4">
                  <p:embed/>
                </p:oleObj>
              </mc:Choice>
              <mc:Fallback>
                <p:oleObj name="Equation" r:id="rId15" imgW="228501" imgH="291973" progId="Equation.DSMT4">
                  <p:embed/>
                  <p:pic>
                    <p:nvPicPr>
                      <p:cNvPr id="0" name="Picture 15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343" y="1816074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9"/>
          <p:cNvGraphicFramePr>
            <a:graphicFrameLocks noChangeAspect="1"/>
          </p:cNvGraphicFramePr>
          <p:nvPr/>
        </p:nvGraphicFramePr>
        <p:xfrm>
          <a:off x="6677843" y="1816074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34" name="Equation" r:id="rId17" imgW="228501" imgH="291973" progId="Equation.DSMT4">
                  <p:embed/>
                </p:oleObj>
              </mc:Choice>
              <mc:Fallback>
                <p:oleObj name="Equation" r:id="rId17" imgW="228501" imgH="291973" progId="Equation.DSMT4">
                  <p:embed/>
                  <p:pic>
                    <p:nvPicPr>
                      <p:cNvPr id="0" name="Picture 15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843" y="1816074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0"/>
          <p:cNvGraphicFramePr>
            <a:graphicFrameLocks noChangeAspect="1"/>
          </p:cNvGraphicFramePr>
          <p:nvPr/>
        </p:nvGraphicFramePr>
        <p:xfrm>
          <a:off x="8082019" y="1783376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35" name="Equation" r:id="rId19" imgW="317225" imgH="291847" progId="Equation.DSMT4">
                  <p:embed/>
                </p:oleObj>
              </mc:Choice>
              <mc:Fallback>
                <p:oleObj name="Equation" r:id="rId19" imgW="317225" imgH="291847" progId="Equation.DSMT4">
                  <p:embed/>
                  <p:pic>
                    <p:nvPicPr>
                      <p:cNvPr id="0" name="Picture 15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2019" y="1783376"/>
                        <a:ext cx="317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1"/>
          <p:cNvGraphicFramePr>
            <a:graphicFrameLocks noChangeAspect="1"/>
          </p:cNvGraphicFramePr>
          <p:nvPr/>
        </p:nvGraphicFramePr>
        <p:xfrm>
          <a:off x="8586844" y="1783376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36" name="Equation" r:id="rId21" imgW="228501" imgH="291973" progId="Equation.DSMT4">
                  <p:embed/>
                </p:oleObj>
              </mc:Choice>
              <mc:Fallback>
                <p:oleObj name="Equation" r:id="rId21" imgW="228501" imgH="291973" progId="Equation.DSMT4">
                  <p:embed/>
                  <p:pic>
                    <p:nvPicPr>
                      <p:cNvPr id="0" name="Picture 15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6844" y="1783376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434970"/>
              </p:ext>
            </p:extLst>
          </p:nvPr>
        </p:nvGraphicFramePr>
        <p:xfrm>
          <a:off x="4536457" y="2459255"/>
          <a:ext cx="4354290" cy="822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75047"/>
                <a:gridCol w="468463"/>
                <a:gridCol w="468464"/>
                <a:gridCol w="468463"/>
                <a:gridCol w="468463"/>
                <a:gridCol w="468463"/>
                <a:gridCol w="468464"/>
                <a:gridCol w="468463"/>
              </a:tblGrid>
              <a:tr h="316283"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Centres</a:t>
                      </a:r>
                      <a:r>
                        <a:rPr lang="fr-FR" sz="1600" baseline="0" dirty="0" smtClean="0"/>
                        <a:t> des machines</a:t>
                      </a:r>
                      <a:endParaRPr lang="fr-FR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62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5748226" y="2508911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37" name="Equation" r:id="rId23" imgW="203024" imgH="253780" progId="Equation.DSMT4">
                  <p:embed/>
                </p:oleObj>
              </mc:Choice>
              <mc:Fallback>
                <p:oleObj name="Equation" r:id="rId23" imgW="203024" imgH="253780" progId="Equation.DSMT4">
                  <p:embed/>
                  <p:pic>
                    <p:nvPicPr>
                      <p:cNvPr id="0" name="Picture 1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226" y="2508911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6228320" y="2481568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38" name="Equation" r:id="rId24" imgW="215713" imgH="253780" progId="Equation.DSMT4">
                  <p:embed/>
                </p:oleObj>
              </mc:Choice>
              <mc:Fallback>
                <p:oleObj name="Equation" r:id="rId24" imgW="215713" imgH="253780" progId="Equation.DSMT4">
                  <p:embed/>
                  <p:pic>
                    <p:nvPicPr>
                      <p:cNvPr id="0" name="Picture 1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320" y="2481568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"/>
          <p:cNvGraphicFramePr>
            <a:graphicFrameLocks noChangeAspect="1"/>
          </p:cNvGraphicFramePr>
          <p:nvPr/>
        </p:nvGraphicFramePr>
        <p:xfrm>
          <a:off x="6660120" y="2481568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39" name="Equation" r:id="rId25" imgW="215713" imgH="253780" progId="Equation.DSMT4">
                  <p:embed/>
                </p:oleObj>
              </mc:Choice>
              <mc:Fallback>
                <p:oleObj name="Equation" r:id="rId25" imgW="215713" imgH="253780" progId="Equation.DSMT4">
                  <p:embed/>
                  <p:pic>
                    <p:nvPicPr>
                      <p:cNvPr id="0" name="Picture 1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120" y="2481568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5"/>
          <p:cNvGraphicFramePr>
            <a:graphicFrameLocks noChangeAspect="1"/>
          </p:cNvGraphicFramePr>
          <p:nvPr/>
        </p:nvGraphicFramePr>
        <p:xfrm>
          <a:off x="8076996" y="2467920"/>
          <a:ext cx="30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40" name="Equation" r:id="rId26" imgW="304536" imgH="253780" progId="Equation.DSMT4">
                  <p:embed/>
                </p:oleObj>
              </mc:Choice>
              <mc:Fallback>
                <p:oleObj name="Equation" r:id="rId26" imgW="304536" imgH="253780" progId="Equation.DSMT4">
                  <p:embed/>
                  <p:pic>
                    <p:nvPicPr>
                      <p:cNvPr id="0" name="Picture 1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6996" y="2467920"/>
                        <a:ext cx="304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6"/>
          <p:cNvGraphicFramePr>
            <a:graphicFrameLocks noChangeAspect="1"/>
          </p:cNvGraphicFramePr>
          <p:nvPr/>
        </p:nvGraphicFramePr>
        <p:xfrm>
          <a:off x="8575471" y="2467920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41" name="Equation" r:id="rId27" imgW="215713" imgH="253780" progId="Equation.DSMT4">
                  <p:embed/>
                </p:oleObj>
              </mc:Choice>
              <mc:Fallback>
                <p:oleObj name="Equation" r:id="rId27" imgW="215713" imgH="253780" progId="Equation.DSMT4">
                  <p:embed/>
                  <p:pic>
                    <p:nvPicPr>
                      <p:cNvPr id="0" name="Picture 1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5471" y="2467920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7"/>
          <p:cNvGraphicFramePr>
            <a:graphicFrameLocks noChangeAspect="1"/>
          </p:cNvGraphicFramePr>
          <p:nvPr/>
        </p:nvGraphicFramePr>
        <p:xfrm>
          <a:off x="5728229" y="2850864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42" name="Equation" r:id="rId28" imgW="215713" imgH="291847" progId="Equation.DSMT4">
                  <p:embed/>
                </p:oleObj>
              </mc:Choice>
              <mc:Fallback>
                <p:oleObj name="Equation" r:id="rId28" imgW="215713" imgH="291847" progId="Equation.DSMT4">
                  <p:embed/>
                  <p:pic>
                    <p:nvPicPr>
                      <p:cNvPr id="0" name="Picture 15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8229" y="2850864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8"/>
          <p:cNvGraphicFramePr>
            <a:graphicFrameLocks noChangeAspect="1"/>
          </p:cNvGraphicFramePr>
          <p:nvPr/>
        </p:nvGraphicFramePr>
        <p:xfrm>
          <a:off x="6221970" y="2841931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43" name="Equation" r:id="rId29" imgW="228501" imgH="291973" progId="Equation.DSMT4">
                  <p:embed/>
                </p:oleObj>
              </mc:Choice>
              <mc:Fallback>
                <p:oleObj name="Equation" r:id="rId29" imgW="228501" imgH="291973" progId="Equation.DSMT4">
                  <p:embed/>
                  <p:pic>
                    <p:nvPicPr>
                      <p:cNvPr id="0" name="Picture 15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970" y="2841931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9"/>
          <p:cNvGraphicFramePr>
            <a:graphicFrameLocks noChangeAspect="1"/>
          </p:cNvGraphicFramePr>
          <p:nvPr/>
        </p:nvGraphicFramePr>
        <p:xfrm>
          <a:off x="6666470" y="2841931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44" name="Equation" r:id="rId30" imgW="228501" imgH="291973" progId="Equation.DSMT4">
                  <p:embed/>
                </p:oleObj>
              </mc:Choice>
              <mc:Fallback>
                <p:oleObj name="Equation" r:id="rId30" imgW="228501" imgH="291973" progId="Equation.DSMT4">
                  <p:embed/>
                  <p:pic>
                    <p:nvPicPr>
                      <p:cNvPr id="0" name="Picture 15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6470" y="2841931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0"/>
          <p:cNvGraphicFramePr>
            <a:graphicFrameLocks noChangeAspect="1"/>
          </p:cNvGraphicFramePr>
          <p:nvPr/>
        </p:nvGraphicFramePr>
        <p:xfrm>
          <a:off x="8070646" y="2809233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45" name="Equation" r:id="rId32" imgW="317225" imgH="291847" progId="Equation.DSMT4">
                  <p:embed/>
                </p:oleObj>
              </mc:Choice>
              <mc:Fallback>
                <p:oleObj name="Equation" r:id="rId32" imgW="317225" imgH="291847" progId="Equation.DSMT4">
                  <p:embed/>
                  <p:pic>
                    <p:nvPicPr>
                      <p:cNvPr id="0" name="Picture 15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0646" y="2809233"/>
                        <a:ext cx="317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1"/>
          <p:cNvGraphicFramePr>
            <a:graphicFrameLocks noChangeAspect="1"/>
          </p:cNvGraphicFramePr>
          <p:nvPr/>
        </p:nvGraphicFramePr>
        <p:xfrm>
          <a:off x="8575471" y="2809233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46" name="Equation" r:id="rId33" imgW="228501" imgH="291973" progId="Equation.DSMT4">
                  <p:embed/>
                </p:oleObj>
              </mc:Choice>
              <mc:Fallback>
                <p:oleObj name="Equation" r:id="rId33" imgW="228501" imgH="291973" progId="Equation.DSMT4">
                  <p:embed/>
                  <p:pic>
                    <p:nvPicPr>
                      <p:cNvPr id="0" name="Picture 1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5471" y="2809233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46" name="Picture 42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" y="1725160"/>
            <a:ext cx="3807722" cy="188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6" name="Tableau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170468"/>
              </p:ext>
            </p:extLst>
          </p:nvPr>
        </p:nvGraphicFramePr>
        <p:xfrm>
          <a:off x="4563750" y="3878662"/>
          <a:ext cx="4354290" cy="8229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75047"/>
                <a:gridCol w="468463"/>
                <a:gridCol w="468464"/>
                <a:gridCol w="468463"/>
                <a:gridCol w="468463"/>
                <a:gridCol w="468463"/>
                <a:gridCol w="468464"/>
                <a:gridCol w="468463"/>
              </a:tblGrid>
              <a:tr h="316283"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Centres</a:t>
                      </a:r>
                      <a:r>
                        <a:rPr lang="fr-FR" sz="1600" baseline="0" dirty="0" smtClean="0"/>
                        <a:t> des machines</a:t>
                      </a:r>
                      <a:endParaRPr lang="fr-FR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62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Object 2"/>
          <p:cNvGraphicFramePr>
            <a:graphicFrameLocks noChangeAspect="1"/>
          </p:cNvGraphicFramePr>
          <p:nvPr/>
        </p:nvGraphicFramePr>
        <p:xfrm>
          <a:off x="5775519" y="3928318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47" name="Equation" r:id="rId35" imgW="203024" imgH="253780" progId="Equation.DSMT4">
                  <p:embed/>
                </p:oleObj>
              </mc:Choice>
              <mc:Fallback>
                <p:oleObj name="Equation" r:id="rId35" imgW="203024" imgH="253780" progId="Equation.DSMT4">
                  <p:embed/>
                  <p:pic>
                    <p:nvPicPr>
                      <p:cNvPr id="0" name="Picture 1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519" y="3928318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3"/>
          <p:cNvGraphicFramePr>
            <a:graphicFrameLocks noChangeAspect="1"/>
          </p:cNvGraphicFramePr>
          <p:nvPr/>
        </p:nvGraphicFramePr>
        <p:xfrm>
          <a:off x="6255613" y="3900975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48" name="Equation" r:id="rId36" imgW="215713" imgH="253780" progId="Equation.DSMT4">
                  <p:embed/>
                </p:oleObj>
              </mc:Choice>
              <mc:Fallback>
                <p:oleObj name="Equation" r:id="rId36" imgW="215713" imgH="253780" progId="Equation.DSMT4">
                  <p:embed/>
                  <p:pic>
                    <p:nvPicPr>
                      <p:cNvPr id="0" name="Picture 1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613" y="3900975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4"/>
          <p:cNvGraphicFramePr>
            <a:graphicFrameLocks noChangeAspect="1"/>
          </p:cNvGraphicFramePr>
          <p:nvPr/>
        </p:nvGraphicFramePr>
        <p:xfrm>
          <a:off x="6687413" y="3900975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49" name="Equation" r:id="rId37" imgW="215713" imgH="253780" progId="Equation.DSMT4">
                  <p:embed/>
                </p:oleObj>
              </mc:Choice>
              <mc:Fallback>
                <p:oleObj name="Equation" r:id="rId37" imgW="215713" imgH="253780" progId="Equation.DSMT4">
                  <p:embed/>
                  <p:pic>
                    <p:nvPicPr>
                      <p:cNvPr id="0" name="Picture 1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7413" y="3900975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"/>
          <p:cNvGraphicFramePr>
            <a:graphicFrameLocks noChangeAspect="1"/>
          </p:cNvGraphicFramePr>
          <p:nvPr/>
        </p:nvGraphicFramePr>
        <p:xfrm>
          <a:off x="8104289" y="3887327"/>
          <a:ext cx="30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50" name="Equation" r:id="rId38" imgW="304536" imgH="253780" progId="Equation.DSMT4">
                  <p:embed/>
                </p:oleObj>
              </mc:Choice>
              <mc:Fallback>
                <p:oleObj name="Equation" r:id="rId38" imgW="304536" imgH="253780" progId="Equation.DSMT4">
                  <p:embed/>
                  <p:pic>
                    <p:nvPicPr>
                      <p:cNvPr id="0" name="Picture 1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289" y="3887327"/>
                        <a:ext cx="304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"/>
          <p:cNvGraphicFramePr>
            <a:graphicFrameLocks noChangeAspect="1"/>
          </p:cNvGraphicFramePr>
          <p:nvPr/>
        </p:nvGraphicFramePr>
        <p:xfrm>
          <a:off x="8602764" y="3887327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51" name="Equation" r:id="rId39" imgW="215713" imgH="253780" progId="Equation.DSMT4">
                  <p:embed/>
                </p:oleObj>
              </mc:Choice>
              <mc:Fallback>
                <p:oleObj name="Equation" r:id="rId39" imgW="215713" imgH="253780" progId="Equation.DSMT4">
                  <p:embed/>
                  <p:pic>
                    <p:nvPicPr>
                      <p:cNvPr id="0" name="Picture 1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2764" y="3887327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7"/>
          <p:cNvGraphicFramePr>
            <a:graphicFrameLocks noChangeAspect="1"/>
          </p:cNvGraphicFramePr>
          <p:nvPr/>
        </p:nvGraphicFramePr>
        <p:xfrm>
          <a:off x="5755522" y="4270271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52" name="Equation" r:id="rId40" imgW="215713" imgH="291847" progId="Equation.DSMT4">
                  <p:embed/>
                </p:oleObj>
              </mc:Choice>
              <mc:Fallback>
                <p:oleObj name="Equation" r:id="rId40" imgW="215713" imgH="291847" progId="Equation.DSMT4">
                  <p:embed/>
                  <p:pic>
                    <p:nvPicPr>
                      <p:cNvPr id="0" name="Picture 15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522" y="4270271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8"/>
          <p:cNvGraphicFramePr>
            <a:graphicFrameLocks noChangeAspect="1"/>
          </p:cNvGraphicFramePr>
          <p:nvPr/>
        </p:nvGraphicFramePr>
        <p:xfrm>
          <a:off x="6249263" y="4261338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53" name="Equation" r:id="rId41" imgW="228501" imgH="291973" progId="Equation.DSMT4">
                  <p:embed/>
                </p:oleObj>
              </mc:Choice>
              <mc:Fallback>
                <p:oleObj name="Equation" r:id="rId41" imgW="228501" imgH="291973" progId="Equation.DSMT4">
                  <p:embed/>
                  <p:pic>
                    <p:nvPicPr>
                      <p:cNvPr id="0" name="Picture 15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263" y="4261338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9"/>
          <p:cNvGraphicFramePr>
            <a:graphicFrameLocks noChangeAspect="1"/>
          </p:cNvGraphicFramePr>
          <p:nvPr/>
        </p:nvGraphicFramePr>
        <p:xfrm>
          <a:off x="6693763" y="4261338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54" name="Equation" r:id="rId42" imgW="228501" imgH="291973" progId="Equation.DSMT4">
                  <p:embed/>
                </p:oleObj>
              </mc:Choice>
              <mc:Fallback>
                <p:oleObj name="Equation" r:id="rId42" imgW="228501" imgH="291973" progId="Equation.DSMT4">
                  <p:embed/>
                  <p:pic>
                    <p:nvPicPr>
                      <p:cNvPr id="0" name="Picture 15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763" y="4261338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10"/>
          <p:cNvGraphicFramePr>
            <a:graphicFrameLocks noChangeAspect="1"/>
          </p:cNvGraphicFramePr>
          <p:nvPr/>
        </p:nvGraphicFramePr>
        <p:xfrm>
          <a:off x="8097939" y="4228640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55" name="Equation" r:id="rId44" imgW="317225" imgH="291847" progId="Equation.DSMT4">
                  <p:embed/>
                </p:oleObj>
              </mc:Choice>
              <mc:Fallback>
                <p:oleObj name="Equation" r:id="rId44" imgW="317225" imgH="291847" progId="Equation.DSMT4">
                  <p:embed/>
                  <p:pic>
                    <p:nvPicPr>
                      <p:cNvPr id="0" name="Picture 15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7939" y="4228640"/>
                        <a:ext cx="317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1"/>
          <p:cNvGraphicFramePr>
            <a:graphicFrameLocks noChangeAspect="1"/>
          </p:cNvGraphicFramePr>
          <p:nvPr/>
        </p:nvGraphicFramePr>
        <p:xfrm>
          <a:off x="8602764" y="4228640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56" name="Equation" r:id="rId45" imgW="228501" imgH="291973" progId="Equation.DSMT4">
                  <p:embed/>
                </p:oleObj>
              </mc:Choice>
              <mc:Fallback>
                <p:oleObj name="Equation" r:id="rId45" imgW="228501" imgH="291973" progId="Equation.DSMT4">
                  <p:embed/>
                  <p:pic>
                    <p:nvPicPr>
                      <p:cNvPr id="0" name="Picture 15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2764" y="4228640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Flèche gauche 77"/>
          <p:cNvSpPr/>
          <p:nvPr/>
        </p:nvSpPr>
        <p:spPr>
          <a:xfrm>
            <a:off x="3862316" y="4626592"/>
            <a:ext cx="436729" cy="245659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0" name="Connecteur droit 79"/>
          <p:cNvCxnSpPr/>
          <p:nvPr/>
        </p:nvCxnSpPr>
        <p:spPr>
          <a:xfrm>
            <a:off x="6564574" y="1241950"/>
            <a:ext cx="0" cy="218364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5163508" y="5840546"/>
            <a:ext cx="328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>
                  <a:solidFill>
                    <a:schemeClr val="tx2"/>
                  </a:solidFill>
                </a:ln>
                <a:latin typeface="Andalus" panose="02020603050405020304" pitchFamily="18" charset="-78"/>
                <a:cs typeface="Andalus" panose="02020603050405020304" pitchFamily="18" charset="-78"/>
              </a:rPr>
              <a:t>Croisement</a:t>
            </a:r>
            <a:r>
              <a:rPr lang="en-US" dirty="0" smtClean="0">
                <a:ln>
                  <a:solidFill>
                    <a:schemeClr val="tx2"/>
                  </a:solidFill>
                </a:ln>
                <a:latin typeface="Andalus" panose="02020603050405020304" pitchFamily="18" charset="-78"/>
                <a:cs typeface="Andalus" panose="02020603050405020304" pitchFamily="18" charset="-78"/>
              </a:rPr>
              <a:t> avec un point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2868304" y="1462582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P2</a:t>
            </a:r>
            <a:endParaRPr lang="fr-FR" sz="1600" b="1" dirty="0"/>
          </a:p>
        </p:txBody>
      </p:sp>
      <p:sp>
        <p:nvSpPr>
          <p:cNvPr id="84" name="ZoneTexte 83"/>
          <p:cNvSpPr txBox="1"/>
          <p:nvPr/>
        </p:nvSpPr>
        <p:spPr>
          <a:xfrm>
            <a:off x="2172269" y="1435287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P1</a:t>
            </a:r>
            <a:endParaRPr lang="fr-FR" sz="1600" b="1" dirty="0"/>
          </a:p>
        </p:txBody>
      </p:sp>
      <p:sp>
        <p:nvSpPr>
          <p:cNvPr id="86" name="ZoneTexte 85"/>
          <p:cNvSpPr txBox="1"/>
          <p:nvPr/>
        </p:nvSpPr>
        <p:spPr>
          <a:xfrm>
            <a:off x="3905534" y="4096606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E</a:t>
            </a:r>
            <a:r>
              <a:rPr lang="fr-FR" sz="1600" b="1" dirty="0" smtClean="0"/>
              <a:t>1</a:t>
            </a:r>
            <a:endParaRPr lang="fr-FR" sz="1600" b="1" dirty="0"/>
          </a:p>
        </p:txBody>
      </p:sp>
      <p:sp>
        <p:nvSpPr>
          <p:cNvPr id="87" name="ZoneTexte 86"/>
          <p:cNvSpPr txBox="1"/>
          <p:nvPr/>
        </p:nvSpPr>
        <p:spPr>
          <a:xfrm>
            <a:off x="3894161" y="5136105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E2</a:t>
            </a:r>
            <a:endParaRPr lang="fr-FR" sz="1600" b="1" dirty="0"/>
          </a:p>
        </p:txBody>
      </p:sp>
      <p:sp>
        <p:nvSpPr>
          <p:cNvPr id="88" name="ZoneTexte 87"/>
          <p:cNvSpPr txBox="1"/>
          <p:nvPr/>
        </p:nvSpPr>
        <p:spPr>
          <a:xfrm>
            <a:off x="2354911" y="3391154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C1</a:t>
            </a:r>
            <a:endParaRPr lang="fr-FR" sz="1600" b="1" dirty="0"/>
          </a:p>
        </p:txBody>
      </p:sp>
      <p:sp>
        <p:nvSpPr>
          <p:cNvPr id="89" name="ZoneTexte 88"/>
          <p:cNvSpPr txBox="1"/>
          <p:nvPr/>
        </p:nvSpPr>
        <p:spPr>
          <a:xfrm>
            <a:off x="286603" y="3016152"/>
            <a:ext cx="152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Population</a:t>
            </a:r>
            <a:endParaRPr lang="fr-FR" sz="1600" dirty="0"/>
          </a:p>
        </p:txBody>
      </p:sp>
      <p:graphicFrame>
        <p:nvGraphicFramePr>
          <p:cNvPr id="102" name="Tableau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634432"/>
              </p:ext>
            </p:extLst>
          </p:nvPr>
        </p:nvGraphicFramePr>
        <p:xfrm>
          <a:off x="4552377" y="4904519"/>
          <a:ext cx="4354290" cy="822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75047"/>
                <a:gridCol w="468463"/>
                <a:gridCol w="468464"/>
                <a:gridCol w="468463"/>
                <a:gridCol w="468463"/>
                <a:gridCol w="468463"/>
                <a:gridCol w="468464"/>
                <a:gridCol w="468463"/>
              </a:tblGrid>
              <a:tr h="316283"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Centres</a:t>
                      </a:r>
                      <a:r>
                        <a:rPr lang="fr-FR" sz="1600" baseline="0" dirty="0" smtClean="0"/>
                        <a:t> des machines</a:t>
                      </a:r>
                      <a:endParaRPr lang="fr-FR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62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3" name="Object 2"/>
          <p:cNvGraphicFramePr>
            <a:graphicFrameLocks noChangeAspect="1"/>
          </p:cNvGraphicFramePr>
          <p:nvPr/>
        </p:nvGraphicFramePr>
        <p:xfrm>
          <a:off x="5764146" y="4954175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57" name="Equation" r:id="rId46" imgW="203024" imgH="253780" progId="Equation.DSMT4">
                  <p:embed/>
                </p:oleObj>
              </mc:Choice>
              <mc:Fallback>
                <p:oleObj name="Equation" r:id="rId46" imgW="203024" imgH="253780" progId="Equation.DSMT4">
                  <p:embed/>
                  <p:pic>
                    <p:nvPicPr>
                      <p:cNvPr id="0" name="Picture 15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146" y="4954175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3"/>
          <p:cNvGraphicFramePr>
            <a:graphicFrameLocks noChangeAspect="1"/>
          </p:cNvGraphicFramePr>
          <p:nvPr/>
        </p:nvGraphicFramePr>
        <p:xfrm>
          <a:off x="6244240" y="4926832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58" name="Equation" r:id="rId47" imgW="215713" imgH="253780" progId="Equation.DSMT4">
                  <p:embed/>
                </p:oleObj>
              </mc:Choice>
              <mc:Fallback>
                <p:oleObj name="Equation" r:id="rId47" imgW="215713" imgH="253780" progId="Equation.DSMT4">
                  <p:embed/>
                  <p:pic>
                    <p:nvPicPr>
                      <p:cNvPr id="0" name="Picture 15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4240" y="4926832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4"/>
          <p:cNvGraphicFramePr>
            <a:graphicFrameLocks noChangeAspect="1"/>
          </p:cNvGraphicFramePr>
          <p:nvPr/>
        </p:nvGraphicFramePr>
        <p:xfrm>
          <a:off x="6716984" y="4913184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59" name="Equation" r:id="rId48" imgW="215713" imgH="253780" progId="Equation.DSMT4">
                  <p:embed/>
                </p:oleObj>
              </mc:Choice>
              <mc:Fallback>
                <p:oleObj name="Equation" r:id="rId48" imgW="215713" imgH="253780" progId="Equation.DSMT4">
                  <p:embed/>
                  <p:pic>
                    <p:nvPicPr>
                      <p:cNvPr id="0" name="Picture 15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984" y="4913184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5"/>
          <p:cNvGraphicFramePr>
            <a:graphicFrameLocks noChangeAspect="1"/>
          </p:cNvGraphicFramePr>
          <p:nvPr/>
        </p:nvGraphicFramePr>
        <p:xfrm>
          <a:off x="8092916" y="4913184"/>
          <a:ext cx="30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60" name="Equation" r:id="rId49" imgW="304536" imgH="253780" progId="Equation.DSMT4">
                  <p:embed/>
                </p:oleObj>
              </mc:Choice>
              <mc:Fallback>
                <p:oleObj name="Equation" r:id="rId49" imgW="304536" imgH="253780" progId="Equation.DSMT4">
                  <p:embed/>
                  <p:pic>
                    <p:nvPicPr>
                      <p:cNvPr id="0" name="Picture 15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2916" y="4913184"/>
                        <a:ext cx="304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6"/>
          <p:cNvGraphicFramePr>
            <a:graphicFrameLocks noChangeAspect="1"/>
          </p:cNvGraphicFramePr>
          <p:nvPr/>
        </p:nvGraphicFramePr>
        <p:xfrm>
          <a:off x="8591391" y="4913184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61" name="Equation" r:id="rId50" imgW="215713" imgH="253780" progId="Equation.DSMT4">
                  <p:embed/>
                </p:oleObj>
              </mc:Choice>
              <mc:Fallback>
                <p:oleObj name="Equation" r:id="rId50" imgW="215713" imgH="253780" progId="Equation.DSMT4">
                  <p:embed/>
                  <p:pic>
                    <p:nvPicPr>
                      <p:cNvPr id="0" name="Picture 15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1391" y="4913184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7"/>
          <p:cNvGraphicFramePr>
            <a:graphicFrameLocks noChangeAspect="1"/>
          </p:cNvGraphicFramePr>
          <p:nvPr/>
        </p:nvGraphicFramePr>
        <p:xfrm>
          <a:off x="5744149" y="5296128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62" name="Equation" r:id="rId51" imgW="215713" imgH="291847" progId="Equation.DSMT4">
                  <p:embed/>
                </p:oleObj>
              </mc:Choice>
              <mc:Fallback>
                <p:oleObj name="Equation" r:id="rId51" imgW="215713" imgH="291847" progId="Equation.DSMT4">
                  <p:embed/>
                  <p:pic>
                    <p:nvPicPr>
                      <p:cNvPr id="0" name="Picture 1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4149" y="5296128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8"/>
          <p:cNvGraphicFramePr>
            <a:graphicFrameLocks noChangeAspect="1"/>
          </p:cNvGraphicFramePr>
          <p:nvPr/>
        </p:nvGraphicFramePr>
        <p:xfrm>
          <a:off x="6237890" y="5287195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63" name="Equation" r:id="rId52" imgW="228501" imgH="291973" progId="Equation.DSMT4">
                  <p:embed/>
                </p:oleObj>
              </mc:Choice>
              <mc:Fallback>
                <p:oleObj name="Equation" r:id="rId52" imgW="228501" imgH="291973" progId="Equation.DSMT4">
                  <p:embed/>
                  <p:pic>
                    <p:nvPicPr>
                      <p:cNvPr id="0" name="Picture 1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890" y="5287195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9"/>
          <p:cNvGraphicFramePr>
            <a:graphicFrameLocks noChangeAspect="1"/>
          </p:cNvGraphicFramePr>
          <p:nvPr/>
        </p:nvGraphicFramePr>
        <p:xfrm>
          <a:off x="6723334" y="5273547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64" name="Equation" r:id="rId53" imgW="228501" imgH="291973" progId="Equation.DSMT4">
                  <p:embed/>
                </p:oleObj>
              </mc:Choice>
              <mc:Fallback>
                <p:oleObj name="Equation" r:id="rId53" imgW="228501" imgH="291973" progId="Equation.DSMT4">
                  <p:embed/>
                  <p:pic>
                    <p:nvPicPr>
                      <p:cNvPr id="0" name="Picture 1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334" y="5273547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10"/>
          <p:cNvGraphicFramePr>
            <a:graphicFrameLocks noChangeAspect="1"/>
          </p:cNvGraphicFramePr>
          <p:nvPr/>
        </p:nvGraphicFramePr>
        <p:xfrm>
          <a:off x="8086566" y="5254497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65" name="Equation" r:id="rId55" imgW="317225" imgH="291847" progId="Equation.DSMT4">
                  <p:embed/>
                </p:oleObj>
              </mc:Choice>
              <mc:Fallback>
                <p:oleObj name="Equation" r:id="rId55" imgW="317225" imgH="291847" progId="Equation.DSMT4">
                  <p:embed/>
                  <p:pic>
                    <p:nvPicPr>
                      <p:cNvPr id="0" name="Picture 1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6566" y="5254497"/>
                        <a:ext cx="317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"/>
          <p:cNvGraphicFramePr>
            <a:graphicFrameLocks noChangeAspect="1"/>
          </p:cNvGraphicFramePr>
          <p:nvPr/>
        </p:nvGraphicFramePr>
        <p:xfrm>
          <a:off x="8591391" y="5254497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66" name="Equation" r:id="rId56" imgW="228501" imgH="291973" progId="Equation.DSMT4">
                  <p:embed/>
                </p:oleObj>
              </mc:Choice>
              <mc:Fallback>
                <p:oleObj name="Equation" r:id="rId56" imgW="228501" imgH="291973" progId="Equation.DSMT4">
                  <p:embed/>
                  <p:pic>
                    <p:nvPicPr>
                      <p:cNvPr id="0" name="Picture 15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1391" y="5254497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4" name="Connecteur droit avec flèche 113"/>
          <p:cNvCxnSpPr/>
          <p:nvPr/>
        </p:nvCxnSpPr>
        <p:spPr>
          <a:xfrm>
            <a:off x="163773" y="4858600"/>
            <a:ext cx="1433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/>
          <p:cNvCxnSpPr/>
          <p:nvPr/>
        </p:nvCxnSpPr>
        <p:spPr>
          <a:xfrm flipH="1" flipV="1">
            <a:off x="163774" y="3671245"/>
            <a:ext cx="0" cy="1201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423081" y="3794075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1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84663" y="4369556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3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094096" y="3932827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 rot="16200000">
            <a:off x="234287" y="4342261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4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27" name="Connecteur droit avec flèche 126"/>
          <p:cNvCxnSpPr/>
          <p:nvPr/>
        </p:nvCxnSpPr>
        <p:spPr>
          <a:xfrm>
            <a:off x="179693" y="6553224"/>
            <a:ext cx="1433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avec flèche 127"/>
          <p:cNvCxnSpPr/>
          <p:nvPr/>
        </p:nvCxnSpPr>
        <p:spPr>
          <a:xfrm flipH="1" flipV="1">
            <a:off x="179694" y="5365869"/>
            <a:ext cx="0" cy="1201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439001" y="5488699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1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110016" y="5627451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2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33" name="Connecteur droit avec flèche 132"/>
          <p:cNvCxnSpPr/>
          <p:nvPr/>
        </p:nvCxnSpPr>
        <p:spPr>
          <a:xfrm>
            <a:off x="1885693" y="4901816"/>
            <a:ext cx="1433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avec flèche 133"/>
          <p:cNvCxnSpPr/>
          <p:nvPr/>
        </p:nvCxnSpPr>
        <p:spPr>
          <a:xfrm flipH="1" flipV="1">
            <a:off x="1885694" y="3714461"/>
            <a:ext cx="0" cy="1201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2027958" y="4020171"/>
            <a:ext cx="477671" cy="313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1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2665890" y="4276294"/>
            <a:ext cx="477671" cy="313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4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2158084" y="4551761"/>
            <a:ext cx="477671" cy="313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2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40" name="Connecteur droit avec flèche 139"/>
          <p:cNvCxnSpPr/>
          <p:nvPr/>
        </p:nvCxnSpPr>
        <p:spPr>
          <a:xfrm flipH="1" flipV="1">
            <a:off x="1926638" y="5352221"/>
            <a:ext cx="0" cy="1201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/>
        </p:nvSpPr>
        <p:spPr>
          <a:xfrm>
            <a:off x="2654518" y="3841840"/>
            <a:ext cx="477671" cy="313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3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960230" y="5920995"/>
            <a:ext cx="477671" cy="313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4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948858" y="5486541"/>
            <a:ext cx="477671" cy="313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3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2070630" y="5653188"/>
            <a:ext cx="477671" cy="313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1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70" name="ZoneTexte 169"/>
          <p:cNvSpPr txBox="1"/>
          <p:nvPr/>
        </p:nvSpPr>
        <p:spPr>
          <a:xfrm>
            <a:off x="656565" y="6519446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E</a:t>
            </a:r>
            <a:r>
              <a:rPr lang="fr-FR" sz="1600" b="1" dirty="0" smtClean="0"/>
              <a:t>1</a:t>
            </a:r>
            <a:endParaRPr lang="fr-FR" sz="1600" b="1" dirty="0"/>
          </a:p>
        </p:txBody>
      </p:sp>
      <p:cxnSp>
        <p:nvCxnSpPr>
          <p:cNvPr id="174" name="Connecteur droit avec flèche 173"/>
          <p:cNvCxnSpPr/>
          <p:nvPr/>
        </p:nvCxnSpPr>
        <p:spPr>
          <a:xfrm>
            <a:off x="1928368" y="6549422"/>
            <a:ext cx="1433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2200759" y="6199367"/>
            <a:ext cx="477671" cy="313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2439092" y="6061095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3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 rot="16200000">
            <a:off x="1988716" y="6033800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4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79" name="ZoneTexte 178"/>
          <p:cNvSpPr txBox="1"/>
          <p:nvPr/>
        </p:nvSpPr>
        <p:spPr>
          <a:xfrm>
            <a:off x="2376402" y="6519446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E</a:t>
            </a:r>
            <a:r>
              <a:rPr lang="fr-FR" sz="1600" b="1" dirty="0" smtClean="0"/>
              <a:t>2</a:t>
            </a:r>
            <a:endParaRPr lang="fr-FR" sz="1600" b="1" dirty="0"/>
          </a:p>
        </p:txBody>
      </p:sp>
      <p:sp>
        <p:nvSpPr>
          <p:cNvPr id="180" name="ZoneTexte 179"/>
          <p:cNvSpPr txBox="1"/>
          <p:nvPr/>
        </p:nvSpPr>
        <p:spPr>
          <a:xfrm>
            <a:off x="673290" y="4904093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P1</a:t>
            </a:r>
            <a:endParaRPr lang="fr-FR" sz="1600" b="1" dirty="0"/>
          </a:p>
        </p:txBody>
      </p:sp>
      <p:sp>
        <p:nvSpPr>
          <p:cNvPr id="181" name="ZoneTexte 180"/>
          <p:cNvSpPr txBox="1"/>
          <p:nvPr/>
        </p:nvSpPr>
        <p:spPr>
          <a:xfrm>
            <a:off x="2365611" y="4917740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P2</a:t>
            </a:r>
            <a:endParaRPr lang="fr-FR" sz="1600" b="1" dirty="0"/>
          </a:p>
        </p:txBody>
      </p:sp>
      <p:sp>
        <p:nvSpPr>
          <p:cNvPr id="183" name="ZoneTexte 182"/>
          <p:cNvSpPr txBox="1"/>
          <p:nvPr/>
        </p:nvSpPr>
        <p:spPr>
          <a:xfrm>
            <a:off x="2681785" y="3391466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C2</a:t>
            </a:r>
            <a:endParaRPr lang="fr-FR" sz="1600" b="1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92" name="ZoneTexte 91"/>
          <p:cNvSpPr txBox="1"/>
          <p:nvPr/>
        </p:nvSpPr>
        <p:spPr>
          <a:xfrm>
            <a:off x="1851451" y="182823"/>
            <a:ext cx="538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Approche proposée</a:t>
            </a:r>
          </a:p>
        </p:txBody>
      </p:sp>
      <p:cxnSp>
        <p:nvCxnSpPr>
          <p:cNvPr id="93" name="Connecteur droit 92"/>
          <p:cNvCxnSpPr/>
          <p:nvPr/>
        </p:nvCxnSpPr>
        <p:spPr>
          <a:xfrm>
            <a:off x="-28149" y="855531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ZoneTexte 93"/>
          <p:cNvSpPr txBox="1"/>
          <p:nvPr/>
        </p:nvSpPr>
        <p:spPr>
          <a:xfrm>
            <a:off x="13649" y="1419368"/>
            <a:ext cx="2047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008080"/>
                </a:solidFill>
              </a:rPr>
              <a:t>Sélection des parents</a:t>
            </a:r>
            <a:endParaRPr lang="fr-FR" sz="1600" b="1" dirty="0">
              <a:solidFill>
                <a:srgbClr val="008080"/>
              </a:solidFill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3261812" y="2044474"/>
            <a:ext cx="11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8080"/>
                </a:solidFill>
              </a:rPr>
              <a:t>Point de croisement</a:t>
            </a:r>
            <a:endParaRPr lang="fr-FR" sz="1400" b="1" dirty="0">
              <a:solidFill>
                <a:srgbClr val="008080"/>
              </a:solidFill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46458" y="939049"/>
            <a:ext cx="304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Algorithme</a:t>
            </a:r>
            <a:r>
              <a:rPr lang="en-US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fr-FR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génétique</a:t>
            </a:r>
            <a:endParaRPr lang="fr-FR" sz="2000" dirty="0">
              <a:ln>
                <a:solidFill>
                  <a:schemeClr val="tx2"/>
                </a:solidFill>
              </a:ln>
              <a:solidFill>
                <a:schemeClr val="bg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8" grpId="0" animBg="1"/>
      <p:bldP spid="81" grpId="0"/>
      <p:bldP spid="86" grpId="0"/>
      <p:bldP spid="87" grpId="0"/>
      <p:bldP spid="123" grpId="0" animBg="1"/>
      <p:bldP spid="124" grpId="0" animBg="1"/>
      <p:bldP spid="125" grpId="0" animBg="1"/>
      <p:bldP spid="126" grpId="0" animBg="1"/>
      <p:bldP spid="129" grpId="0" animBg="1"/>
      <p:bldP spid="131" grpId="0" animBg="1"/>
      <p:bldP spid="135" grpId="0" animBg="1"/>
      <p:bldP spid="136" grpId="0" animBg="1"/>
      <p:bldP spid="138" grpId="0" animBg="1"/>
      <p:bldP spid="151" grpId="0" animBg="1"/>
      <p:bldP spid="161" grpId="0" animBg="1"/>
      <p:bldP spid="163" grpId="0" animBg="1"/>
      <p:bldP spid="166" grpId="0" animBg="1"/>
      <p:bldP spid="170" grpId="0"/>
      <p:bldP spid="175" grpId="0" animBg="1"/>
      <p:bldP spid="177" grpId="0" animBg="1"/>
      <p:bldP spid="178" grpId="0" animBg="1"/>
      <p:bldP spid="179" grpId="0"/>
      <p:bldP spid="180" grpId="0"/>
      <p:bldP spid="1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droite 4"/>
          <p:cNvSpPr/>
          <p:nvPr/>
        </p:nvSpPr>
        <p:spPr>
          <a:xfrm>
            <a:off x="3875960" y="3016155"/>
            <a:ext cx="464028" cy="25930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147825"/>
              </p:ext>
            </p:extLst>
          </p:nvPr>
        </p:nvGraphicFramePr>
        <p:xfrm>
          <a:off x="4547830" y="1433398"/>
          <a:ext cx="4354290" cy="8229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75047"/>
                <a:gridCol w="468463"/>
                <a:gridCol w="468464"/>
                <a:gridCol w="468463"/>
                <a:gridCol w="468463"/>
                <a:gridCol w="468463"/>
                <a:gridCol w="468464"/>
                <a:gridCol w="468463"/>
              </a:tblGrid>
              <a:tr h="316283"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Centres</a:t>
                      </a:r>
                      <a:r>
                        <a:rPr lang="fr-FR" sz="1600" baseline="0" dirty="0" smtClean="0"/>
                        <a:t> des machines</a:t>
                      </a:r>
                      <a:endParaRPr lang="fr-FR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62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5759599" y="148305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74" name="Equation" r:id="rId3" imgW="203024" imgH="253780" progId="Equation.DSMT4">
                  <p:embed/>
                </p:oleObj>
              </mc:Choice>
              <mc:Fallback>
                <p:oleObj name="Equation" r:id="rId3" imgW="203024" imgH="253780" progId="Equation.DSMT4">
                  <p:embed/>
                  <p:pic>
                    <p:nvPicPr>
                      <p:cNvPr id="0" name="Picture 13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599" y="148305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6239693" y="1455711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75" name="Equation" r:id="rId5" imgW="215713" imgH="253780" progId="Equation.DSMT4">
                  <p:embed/>
                </p:oleObj>
              </mc:Choice>
              <mc:Fallback>
                <p:oleObj name="Equation" r:id="rId5" imgW="215713" imgH="253780" progId="Equation.DSMT4">
                  <p:embed/>
                  <p:pic>
                    <p:nvPicPr>
                      <p:cNvPr id="0" name="Picture 1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693" y="1455711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671493" y="1455711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76" name="Equation" r:id="rId7" imgW="215713" imgH="253780" progId="Equation.DSMT4">
                  <p:embed/>
                </p:oleObj>
              </mc:Choice>
              <mc:Fallback>
                <p:oleObj name="Equation" r:id="rId7" imgW="215713" imgH="253780" progId="Equation.DSMT4">
                  <p:embed/>
                  <p:pic>
                    <p:nvPicPr>
                      <p:cNvPr id="0" name="Picture 13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1493" y="1455711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8088369" y="1442063"/>
          <a:ext cx="30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77" name="Equation" r:id="rId9" imgW="304536" imgH="253780" progId="Equation.DSMT4">
                  <p:embed/>
                </p:oleObj>
              </mc:Choice>
              <mc:Fallback>
                <p:oleObj name="Equation" r:id="rId9" imgW="304536" imgH="253780" progId="Equation.DSMT4">
                  <p:embed/>
                  <p:pic>
                    <p:nvPicPr>
                      <p:cNvPr id="0" name="Picture 13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8369" y="1442063"/>
                        <a:ext cx="304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8586844" y="1442063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78" name="Equation" r:id="rId11" imgW="215713" imgH="253780" progId="Equation.DSMT4">
                  <p:embed/>
                </p:oleObj>
              </mc:Choice>
              <mc:Fallback>
                <p:oleObj name="Equation" r:id="rId11" imgW="215713" imgH="253780" progId="Equation.DSMT4">
                  <p:embed/>
                  <p:pic>
                    <p:nvPicPr>
                      <p:cNvPr id="0" name="Picture 1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6844" y="1442063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5739602" y="1825007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79" name="Equation" r:id="rId13" imgW="215713" imgH="291847" progId="Equation.DSMT4">
                  <p:embed/>
                </p:oleObj>
              </mc:Choice>
              <mc:Fallback>
                <p:oleObj name="Equation" r:id="rId13" imgW="215713" imgH="291847" progId="Equation.DSMT4">
                  <p:embed/>
                  <p:pic>
                    <p:nvPicPr>
                      <p:cNvPr id="0" name="Picture 13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9602" y="1825007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6233343" y="1816074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80" name="Equation" r:id="rId15" imgW="228501" imgH="291973" progId="Equation.DSMT4">
                  <p:embed/>
                </p:oleObj>
              </mc:Choice>
              <mc:Fallback>
                <p:oleObj name="Equation" r:id="rId15" imgW="228501" imgH="291973" progId="Equation.DSMT4">
                  <p:embed/>
                  <p:pic>
                    <p:nvPicPr>
                      <p:cNvPr id="0" name="Picture 13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343" y="1816074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6677843" y="1816074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81" name="Equation" r:id="rId17" imgW="228501" imgH="291973" progId="Equation.DSMT4">
                  <p:embed/>
                </p:oleObj>
              </mc:Choice>
              <mc:Fallback>
                <p:oleObj name="Equation" r:id="rId17" imgW="228501" imgH="291973" progId="Equation.DSMT4">
                  <p:embed/>
                  <p:pic>
                    <p:nvPicPr>
                      <p:cNvPr id="0" name="Picture 1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843" y="1816074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8082019" y="1783376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82" name="Equation" r:id="rId19" imgW="317225" imgH="291847" progId="Equation.DSMT4">
                  <p:embed/>
                </p:oleObj>
              </mc:Choice>
              <mc:Fallback>
                <p:oleObj name="Equation" r:id="rId19" imgW="317225" imgH="291847" progId="Equation.DSMT4">
                  <p:embed/>
                  <p:pic>
                    <p:nvPicPr>
                      <p:cNvPr id="0" name="Picture 1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2019" y="1783376"/>
                        <a:ext cx="317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/>
        </p:nvGraphicFramePr>
        <p:xfrm>
          <a:off x="8586844" y="1783376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83" name="Equation" r:id="rId21" imgW="228501" imgH="291973" progId="Equation.DSMT4">
                  <p:embed/>
                </p:oleObj>
              </mc:Choice>
              <mc:Fallback>
                <p:oleObj name="Equation" r:id="rId21" imgW="228501" imgH="291973" progId="Equation.DSMT4">
                  <p:embed/>
                  <p:pic>
                    <p:nvPicPr>
                      <p:cNvPr id="0" name="Picture 1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6844" y="1783376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854132"/>
              </p:ext>
            </p:extLst>
          </p:nvPr>
        </p:nvGraphicFramePr>
        <p:xfrm>
          <a:off x="4536457" y="2459255"/>
          <a:ext cx="4354290" cy="822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75047"/>
                <a:gridCol w="468463"/>
                <a:gridCol w="468464"/>
                <a:gridCol w="468463"/>
                <a:gridCol w="468463"/>
                <a:gridCol w="468463"/>
                <a:gridCol w="468464"/>
                <a:gridCol w="468463"/>
              </a:tblGrid>
              <a:tr h="316283"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Centres</a:t>
                      </a:r>
                      <a:r>
                        <a:rPr lang="fr-FR" sz="1600" baseline="0" dirty="0" smtClean="0"/>
                        <a:t> des machines</a:t>
                      </a:r>
                      <a:endParaRPr lang="fr-FR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62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5748226" y="2508911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84" name="Equation" r:id="rId23" imgW="203024" imgH="253780" progId="Equation.DSMT4">
                  <p:embed/>
                </p:oleObj>
              </mc:Choice>
              <mc:Fallback>
                <p:oleObj name="Equation" r:id="rId23" imgW="203024" imgH="253780" progId="Equation.DSMT4">
                  <p:embed/>
                  <p:pic>
                    <p:nvPicPr>
                      <p:cNvPr id="0" name="Picture 1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226" y="2508911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6228320" y="2481568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85" name="Equation" r:id="rId24" imgW="215713" imgH="253780" progId="Equation.DSMT4">
                  <p:embed/>
                </p:oleObj>
              </mc:Choice>
              <mc:Fallback>
                <p:oleObj name="Equation" r:id="rId24" imgW="215713" imgH="253780" progId="Equation.DSMT4">
                  <p:embed/>
                  <p:pic>
                    <p:nvPicPr>
                      <p:cNvPr id="0" name="Picture 1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320" y="2481568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6660120" y="2481568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86" name="Equation" r:id="rId25" imgW="215713" imgH="253780" progId="Equation.DSMT4">
                  <p:embed/>
                </p:oleObj>
              </mc:Choice>
              <mc:Fallback>
                <p:oleObj name="Equation" r:id="rId25" imgW="215713" imgH="253780" progId="Equation.DSMT4">
                  <p:embed/>
                  <p:pic>
                    <p:nvPicPr>
                      <p:cNvPr id="0" name="Picture 1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120" y="2481568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8076996" y="2467920"/>
          <a:ext cx="30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87" name="Equation" r:id="rId26" imgW="304536" imgH="253780" progId="Equation.DSMT4">
                  <p:embed/>
                </p:oleObj>
              </mc:Choice>
              <mc:Fallback>
                <p:oleObj name="Equation" r:id="rId26" imgW="304536" imgH="253780" progId="Equation.DSMT4">
                  <p:embed/>
                  <p:pic>
                    <p:nvPicPr>
                      <p:cNvPr id="0" name="Picture 1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6996" y="2467920"/>
                        <a:ext cx="304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8575471" y="2467920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88" name="Equation" r:id="rId27" imgW="215713" imgH="253780" progId="Equation.DSMT4">
                  <p:embed/>
                </p:oleObj>
              </mc:Choice>
              <mc:Fallback>
                <p:oleObj name="Equation" r:id="rId27" imgW="215713" imgH="253780" progId="Equation.DSMT4">
                  <p:embed/>
                  <p:pic>
                    <p:nvPicPr>
                      <p:cNvPr id="0" name="Picture 1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5471" y="2467920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5728229" y="2850864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89" name="Equation" r:id="rId28" imgW="215713" imgH="291847" progId="Equation.DSMT4">
                  <p:embed/>
                </p:oleObj>
              </mc:Choice>
              <mc:Fallback>
                <p:oleObj name="Equation" r:id="rId28" imgW="215713" imgH="291847" progId="Equation.DSMT4">
                  <p:embed/>
                  <p:pic>
                    <p:nvPicPr>
                      <p:cNvPr id="0" name="Picture 1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8229" y="2850864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/>
        </p:nvGraphicFramePr>
        <p:xfrm>
          <a:off x="6221970" y="2841931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0" name="Equation" r:id="rId29" imgW="228501" imgH="291973" progId="Equation.DSMT4">
                  <p:embed/>
                </p:oleObj>
              </mc:Choice>
              <mc:Fallback>
                <p:oleObj name="Equation" r:id="rId29" imgW="228501" imgH="291973" progId="Equation.DSMT4">
                  <p:embed/>
                  <p:pic>
                    <p:nvPicPr>
                      <p:cNvPr id="0" name="Picture 1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970" y="2841931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9"/>
          <p:cNvGraphicFramePr>
            <a:graphicFrameLocks noChangeAspect="1"/>
          </p:cNvGraphicFramePr>
          <p:nvPr/>
        </p:nvGraphicFramePr>
        <p:xfrm>
          <a:off x="6666470" y="2841931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1" name="Equation" r:id="rId30" imgW="228501" imgH="291973" progId="Equation.DSMT4">
                  <p:embed/>
                </p:oleObj>
              </mc:Choice>
              <mc:Fallback>
                <p:oleObj name="Equation" r:id="rId30" imgW="228501" imgH="291973" progId="Equation.DSMT4">
                  <p:embed/>
                  <p:pic>
                    <p:nvPicPr>
                      <p:cNvPr id="0" name="Picture 1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6470" y="2841931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0"/>
          <p:cNvGraphicFramePr>
            <a:graphicFrameLocks noChangeAspect="1"/>
          </p:cNvGraphicFramePr>
          <p:nvPr/>
        </p:nvGraphicFramePr>
        <p:xfrm>
          <a:off x="8070646" y="2809233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2" name="Equation" r:id="rId32" imgW="317225" imgH="291847" progId="Equation.DSMT4">
                  <p:embed/>
                </p:oleObj>
              </mc:Choice>
              <mc:Fallback>
                <p:oleObj name="Equation" r:id="rId32" imgW="317225" imgH="291847" progId="Equation.DSMT4">
                  <p:embed/>
                  <p:pic>
                    <p:nvPicPr>
                      <p:cNvPr id="0" name="Picture 1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0646" y="2809233"/>
                        <a:ext cx="317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1"/>
          <p:cNvGraphicFramePr>
            <a:graphicFrameLocks noChangeAspect="1"/>
          </p:cNvGraphicFramePr>
          <p:nvPr/>
        </p:nvGraphicFramePr>
        <p:xfrm>
          <a:off x="8575471" y="2809233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3" name="Equation" r:id="rId33" imgW="228501" imgH="291973" progId="Equation.DSMT4">
                  <p:embed/>
                </p:oleObj>
              </mc:Choice>
              <mc:Fallback>
                <p:oleObj name="Equation" r:id="rId33" imgW="228501" imgH="291973" progId="Equation.DSMT4">
                  <p:embed/>
                  <p:pic>
                    <p:nvPicPr>
                      <p:cNvPr id="0" name="Picture 1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5471" y="2809233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511455"/>
              </p:ext>
            </p:extLst>
          </p:nvPr>
        </p:nvGraphicFramePr>
        <p:xfrm>
          <a:off x="4563750" y="3878662"/>
          <a:ext cx="4354290" cy="8229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75047"/>
                <a:gridCol w="468463"/>
                <a:gridCol w="468464"/>
                <a:gridCol w="468463"/>
                <a:gridCol w="468463"/>
                <a:gridCol w="468463"/>
                <a:gridCol w="468464"/>
                <a:gridCol w="468463"/>
              </a:tblGrid>
              <a:tr h="316283"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Centres</a:t>
                      </a:r>
                      <a:r>
                        <a:rPr lang="fr-FR" sz="1600" baseline="0" dirty="0" smtClean="0"/>
                        <a:t> des machines</a:t>
                      </a:r>
                      <a:endParaRPr lang="fr-FR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62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5775519" y="3928318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4" name="Equation" r:id="rId34" imgW="203024" imgH="253780" progId="Equation.DSMT4">
                  <p:embed/>
                </p:oleObj>
              </mc:Choice>
              <mc:Fallback>
                <p:oleObj name="Equation" r:id="rId34" imgW="203024" imgH="253780" progId="Equation.DSMT4">
                  <p:embed/>
                  <p:pic>
                    <p:nvPicPr>
                      <p:cNvPr id="0" name="Picture 13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519" y="3928318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/>
        </p:nvGraphicFramePr>
        <p:xfrm>
          <a:off x="6255613" y="3914623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5" name="Equation" r:id="rId35" imgW="215713" imgH="253780" progId="Equation.DSMT4">
                  <p:embed/>
                </p:oleObj>
              </mc:Choice>
              <mc:Fallback>
                <p:oleObj name="Equation" r:id="rId35" imgW="215713" imgH="253780" progId="Equation.DSMT4">
                  <p:embed/>
                  <p:pic>
                    <p:nvPicPr>
                      <p:cNvPr id="0" name="Picture 13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613" y="3914623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6687413" y="3928271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6" name="Equation" r:id="rId36" imgW="215713" imgH="253780" progId="Equation.DSMT4">
                  <p:embed/>
                </p:oleObj>
              </mc:Choice>
              <mc:Fallback>
                <p:oleObj name="Equation" r:id="rId36" imgW="215713" imgH="253780" progId="Equation.DSMT4">
                  <p:embed/>
                  <p:pic>
                    <p:nvPicPr>
                      <p:cNvPr id="0" name="Picture 13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7413" y="3928271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"/>
          <p:cNvGraphicFramePr>
            <a:graphicFrameLocks noChangeAspect="1"/>
          </p:cNvGraphicFramePr>
          <p:nvPr/>
        </p:nvGraphicFramePr>
        <p:xfrm>
          <a:off x="8104289" y="3887327"/>
          <a:ext cx="30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7" name="Equation" r:id="rId37" imgW="304536" imgH="253780" progId="Equation.DSMT4">
                  <p:embed/>
                </p:oleObj>
              </mc:Choice>
              <mc:Fallback>
                <p:oleObj name="Equation" r:id="rId37" imgW="304536" imgH="253780" progId="Equation.DSMT4">
                  <p:embed/>
                  <p:pic>
                    <p:nvPicPr>
                      <p:cNvPr id="0" name="Picture 1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289" y="3887327"/>
                        <a:ext cx="304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/>
        </p:nvGraphicFramePr>
        <p:xfrm>
          <a:off x="8602764" y="3887327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8" name="Equation" r:id="rId38" imgW="215713" imgH="253780" progId="Equation.DSMT4">
                  <p:embed/>
                </p:oleObj>
              </mc:Choice>
              <mc:Fallback>
                <p:oleObj name="Equation" r:id="rId38" imgW="215713" imgH="253780" progId="Equation.DSMT4">
                  <p:embed/>
                  <p:pic>
                    <p:nvPicPr>
                      <p:cNvPr id="0" name="Picture 1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2764" y="3887327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/>
        </p:nvGraphicFramePr>
        <p:xfrm>
          <a:off x="5755522" y="4270271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9" name="Equation" r:id="rId39" imgW="215713" imgH="291847" progId="Equation.DSMT4">
                  <p:embed/>
                </p:oleObj>
              </mc:Choice>
              <mc:Fallback>
                <p:oleObj name="Equation" r:id="rId39" imgW="215713" imgH="291847" progId="Equation.DSMT4">
                  <p:embed/>
                  <p:pic>
                    <p:nvPicPr>
                      <p:cNvPr id="0" name="Picture 1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522" y="4270271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8"/>
          <p:cNvGraphicFramePr>
            <a:graphicFrameLocks noChangeAspect="1"/>
          </p:cNvGraphicFramePr>
          <p:nvPr/>
        </p:nvGraphicFramePr>
        <p:xfrm>
          <a:off x="6249263" y="4274986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0" name="Equation" r:id="rId40" imgW="228501" imgH="291973" progId="Equation.DSMT4">
                  <p:embed/>
                </p:oleObj>
              </mc:Choice>
              <mc:Fallback>
                <p:oleObj name="Equation" r:id="rId40" imgW="228501" imgH="291973" progId="Equation.DSMT4">
                  <p:embed/>
                  <p:pic>
                    <p:nvPicPr>
                      <p:cNvPr id="0" name="Picture 13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263" y="4274986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9"/>
          <p:cNvGraphicFramePr>
            <a:graphicFrameLocks noChangeAspect="1"/>
          </p:cNvGraphicFramePr>
          <p:nvPr/>
        </p:nvGraphicFramePr>
        <p:xfrm>
          <a:off x="6693763" y="4288634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1" name="Equation" r:id="rId41" imgW="228501" imgH="291973" progId="Equation.DSMT4">
                  <p:embed/>
                </p:oleObj>
              </mc:Choice>
              <mc:Fallback>
                <p:oleObj name="Equation" r:id="rId41" imgW="228501" imgH="291973" progId="Equation.DSMT4">
                  <p:embed/>
                  <p:pic>
                    <p:nvPicPr>
                      <p:cNvPr id="0" name="Picture 13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763" y="4288634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0"/>
          <p:cNvGraphicFramePr>
            <a:graphicFrameLocks noChangeAspect="1"/>
          </p:cNvGraphicFramePr>
          <p:nvPr/>
        </p:nvGraphicFramePr>
        <p:xfrm>
          <a:off x="8097939" y="4228640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2" name="Equation" r:id="rId43" imgW="317225" imgH="291847" progId="Equation.DSMT4">
                  <p:embed/>
                </p:oleObj>
              </mc:Choice>
              <mc:Fallback>
                <p:oleObj name="Equation" r:id="rId43" imgW="317225" imgH="291847" progId="Equation.DSMT4">
                  <p:embed/>
                  <p:pic>
                    <p:nvPicPr>
                      <p:cNvPr id="0" name="Picture 13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7939" y="4228640"/>
                        <a:ext cx="317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1"/>
          <p:cNvGraphicFramePr>
            <a:graphicFrameLocks noChangeAspect="1"/>
          </p:cNvGraphicFramePr>
          <p:nvPr/>
        </p:nvGraphicFramePr>
        <p:xfrm>
          <a:off x="8602764" y="4228640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3" name="Equation" r:id="rId44" imgW="228501" imgH="291973" progId="Equation.DSMT4">
                  <p:embed/>
                </p:oleObj>
              </mc:Choice>
              <mc:Fallback>
                <p:oleObj name="Equation" r:id="rId44" imgW="228501" imgH="291973" progId="Equation.DSMT4">
                  <p:embed/>
                  <p:pic>
                    <p:nvPicPr>
                      <p:cNvPr id="0" name="Picture 13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2764" y="4228640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Tableau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316773"/>
              </p:ext>
            </p:extLst>
          </p:nvPr>
        </p:nvGraphicFramePr>
        <p:xfrm>
          <a:off x="4552377" y="4904519"/>
          <a:ext cx="4354290" cy="822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75047"/>
                <a:gridCol w="468463"/>
                <a:gridCol w="468464"/>
                <a:gridCol w="468463"/>
                <a:gridCol w="468463"/>
                <a:gridCol w="468463"/>
                <a:gridCol w="468464"/>
                <a:gridCol w="468463"/>
              </a:tblGrid>
              <a:tr h="316283"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Centres</a:t>
                      </a:r>
                      <a:r>
                        <a:rPr lang="fr-FR" sz="1600" baseline="0" dirty="0" smtClean="0"/>
                        <a:t> des machines</a:t>
                      </a:r>
                      <a:endParaRPr lang="fr-FR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62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Object 2"/>
          <p:cNvGraphicFramePr>
            <a:graphicFrameLocks noChangeAspect="1"/>
          </p:cNvGraphicFramePr>
          <p:nvPr/>
        </p:nvGraphicFramePr>
        <p:xfrm>
          <a:off x="5764146" y="4954175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4" name="Equation" r:id="rId45" imgW="203024" imgH="253780" progId="Equation.DSMT4">
                  <p:embed/>
                </p:oleObj>
              </mc:Choice>
              <mc:Fallback>
                <p:oleObj name="Equation" r:id="rId45" imgW="203024" imgH="253780" progId="Equation.DSMT4">
                  <p:embed/>
                  <p:pic>
                    <p:nvPicPr>
                      <p:cNvPr id="0" name="Picture 1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146" y="4954175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/>
        </p:nvGraphicFramePr>
        <p:xfrm>
          <a:off x="6244240" y="4940480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5" name="Equation" r:id="rId46" imgW="215713" imgH="253780" progId="Equation.DSMT4">
                  <p:embed/>
                </p:oleObj>
              </mc:Choice>
              <mc:Fallback>
                <p:oleObj name="Equation" r:id="rId46" imgW="215713" imgH="253780" progId="Equation.DSMT4">
                  <p:embed/>
                  <p:pic>
                    <p:nvPicPr>
                      <p:cNvPr id="0" name="Picture 1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4240" y="4940480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"/>
          <p:cNvGraphicFramePr>
            <a:graphicFrameLocks noChangeAspect="1"/>
          </p:cNvGraphicFramePr>
          <p:nvPr/>
        </p:nvGraphicFramePr>
        <p:xfrm>
          <a:off x="6716984" y="4940480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6" name="Equation" r:id="rId47" imgW="215713" imgH="253780" progId="Equation.DSMT4">
                  <p:embed/>
                </p:oleObj>
              </mc:Choice>
              <mc:Fallback>
                <p:oleObj name="Equation" r:id="rId47" imgW="215713" imgH="253780" progId="Equation.DSMT4">
                  <p:embed/>
                  <p:pic>
                    <p:nvPicPr>
                      <p:cNvPr id="0" name="Picture 1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984" y="4940480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5"/>
          <p:cNvGraphicFramePr>
            <a:graphicFrameLocks noChangeAspect="1"/>
          </p:cNvGraphicFramePr>
          <p:nvPr/>
        </p:nvGraphicFramePr>
        <p:xfrm>
          <a:off x="8092916" y="4913184"/>
          <a:ext cx="30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7" name="Equation" r:id="rId48" imgW="304536" imgH="253780" progId="Equation.DSMT4">
                  <p:embed/>
                </p:oleObj>
              </mc:Choice>
              <mc:Fallback>
                <p:oleObj name="Equation" r:id="rId48" imgW="304536" imgH="253780" progId="Equation.DSMT4">
                  <p:embed/>
                  <p:pic>
                    <p:nvPicPr>
                      <p:cNvPr id="0" name="Picture 1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2916" y="4913184"/>
                        <a:ext cx="304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6"/>
          <p:cNvGraphicFramePr>
            <a:graphicFrameLocks noChangeAspect="1"/>
          </p:cNvGraphicFramePr>
          <p:nvPr/>
        </p:nvGraphicFramePr>
        <p:xfrm>
          <a:off x="8591391" y="4913184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8" name="Equation" r:id="rId49" imgW="215713" imgH="253780" progId="Equation.DSMT4">
                  <p:embed/>
                </p:oleObj>
              </mc:Choice>
              <mc:Fallback>
                <p:oleObj name="Equation" r:id="rId49" imgW="215713" imgH="253780" progId="Equation.DSMT4">
                  <p:embed/>
                  <p:pic>
                    <p:nvPicPr>
                      <p:cNvPr id="0" name="Picture 1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1391" y="4913184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7"/>
          <p:cNvGraphicFramePr>
            <a:graphicFrameLocks noChangeAspect="1"/>
          </p:cNvGraphicFramePr>
          <p:nvPr/>
        </p:nvGraphicFramePr>
        <p:xfrm>
          <a:off x="5744149" y="5296128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9" name="Equation" r:id="rId50" imgW="215713" imgH="291847" progId="Equation.DSMT4">
                  <p:embed/>
                </p:oleObj>
              </mc:Choice>
              <mc:Fallback>
                <p:oleObj name="Equation" r:id="rId50" imgW="215713" imgH="291847" progId="Equation.DSMT4">
                  <p:embed/>
                  <p:pic>
                    <p:nvPicPr>
                      <p:cNvPr id="0" name="Picture 1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4149" y="5296128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8"/>
          <p:cNvGraphicFramePr>
            <a:graphicFrameLocks noChangeAspect="1"/>
          </p:cNvGraphicFramePr>
          <p:nvPr/>
        </p:nvGraphicFramePr>
        <p:xfrm>
          <a:off x="6237890" y="5300843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10" name="Equation" r:id="rId51" imgW="228501" imgH="291973" progId="Equation.DSMT4">
                  <p:embed/>
                </p:oleObj>
              </mc:Choice>
              <mc:Fallback>
                <p:oleObj name="Equation" r:id="rId51" imgW="228501" imgH="291973" progId="Equation.DSMT4">
                  <p:embed/>
                  <p:pic>
                    <p:nvPicPr>
                      <p:cNvPr id="0" name="Picture 1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890" y="5300843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9"/>
          <p:cNvGraphicFramePr>
            <a:graphicFrameLocks noChangeAspect="1"/>
          </p:cNvGraphicFramePr>
          <p:nvPr/>
        </p:nvGraphicFramePr>
        <p:xfrm>
          <a:off x="6723334" y="5300843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11" name="Equation" r:id="rId52" imgW="228501" imgH="291973" progId="Equation.DSMT4">
                  <p:embed/>
                </p:oleObj>
              </mc:Choice>
              <mc:Fallback>
                <p:oleObj name="Equation" r:id="rId52" imgW="228501" imgH="291973" progId="Equation.DSMT4">
                  <p:embed/>
                  <p:pic>
                    <p:nvPicPr>
                      <p:cNvPr id="0" name="Picture 1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334" y="5300843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0"/>
          <p:cNvGraphicFramePr>
            <a:graphicFrameLocks noChangeAspect="1"/>
          </p:cNvGraphicFramePr>
          <p:nvPr/>
        </p:nvGraphicFramePr>
        <p:xfrm>
          <a:off x="8086566" y="5254497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12" name="Equation" r:id="rId54" imgW="317225" imgH="291847" progId="Equation.DSMT4">
                  <p:embed/>
                </p:oleObj>
              </mc:Choice>
              <mc:Fallback>
                <p:oleObj name="Equation" r:id="rId54" imgW="317225" imgH="291847" progId="Equation.DSMT4">
                  <p:embed/>
                  <p:pic>
                    <p:nvPicPr>
                      <p:cNvPr id="0" name="Picture 1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6566" y="5254497"/>
                        <a:ext cx="317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1"/>
          <p:cNvGraphicFramePr>
            <a:graphicFrameLocks noChangeAspect="1"/>
          </p:cNvGraphicFramePr>
          <p:nvPr/>
        </p:nvGraphicFramePr>
        <p:xfrm>
          <a:off x="8591391" y="5254497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13" name="Equation" r:id="rId55" imgW="228501" imgH="291973" progId="Equation.DSMT4">
                  <p:embed/>
                </p:oleObj>
              </mc:Choice>
              <mc:Fallback>
                <p:oleObj name="Equation" r:id="rId55" imgW="228501" imgH="291973" progId="Equation.DSMT4">
                  <p:embed/>
                  <p:pic>
                    <p:nvPicPr>
                      <p:cNvPr id="0" name="Picture 1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1391" y="5254497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Flèche gauche 50"/>
          <p:cNvSpPr/>
          <p:nvPr/>
        </p:nvSpPr>
        <p:spPr>
          <a:xfrm>
            <a:off x="3862316" y="4626592"/>
            <a:ext cx="436729" cy="245659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droit 51"/>
          <p:cNvCxnSpPr/>
          <p:nvPr/>
        </p:nvCxnSpPr>
        <p:spPr>
          <a:xfrm>
            <a:off x="6100550" y="1282893"/>
            <a:ext cx="0" cy="218364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5075334" y="5850283"/>
            <a:ext cx="328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>
                  <a:solidFill>
                    <a:schemeClr val="tx2"/>
                  </a:solidFill>
                </a:ln>
                <a:latin typeface="Andalus" panose="02020603050405020304" pitchFamily="18" charset="-78"/>
                <a:cs typeface="Andalus" panose="02020603050405020304" pitchFamily="18" charset="-78"/>
              </a:rPr>
              <a:t>Croisement avec deux points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944203" y="1665030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P1</a:t>
            </a:r>
            <a:endParaRPr lang="fr-FR" sz="16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3935104" y="2624923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P2</a:t>
            </a:r>
            <a:endParaRPr lang="fr-FR" sz="1600" b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3905534" y="4096606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E</a:t>
            </a:r>
            <a:r>
              <a:rPr lang="fr-FR" sz="1600" b="1" dirty="0" smtClean="0"/>
              <a:t>1</a:t>
            </a:r>
            <a:endParaRPr lang="fr-FR" sz="1600" b="1" dirty="0"/>
          </a:p>
        </p:txBody>
      </p:sp>
      <p:cxnSp>
        <p:nvCxnSpPr>
          <p:cNvPr id="63" name="Connecteur droit 62"/>
          <p:cNvCxnSpPr/>
          <p:nvPr/>
        </p:nvCxnSpPr>
        <p:spPr>
          <a:xfrm>
            <a:off x="6566849" y="1271520"/>
            <a:ext cx="0" cy="218364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3902658" y="5094395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E</a:t>
            </a:r>
            <a:r>
              <a:rPr lang="fr-FR" sz="1600" b="1" dirty="0" smtClean="0"/>
              <a:t>2</a:t>
            </a:r>
            <a:endParaRPr lang="fr-FR" sz="1600" b="1" dirty="0"/>
          </a:p>
        </p:txBody>
      </p:sp>
      <p:pic>
        <p:nvPicPr>
          <p:cNvPr id="48170" name="Picture 42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0" y="1469289"/>
            <a:ext cx="373642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" name="Connecteur droit 66"/>
          <p:cNvCxnSpPr/>
          <p:nvPr/>
        </p:nvCxnSpPr>
        <p:spPr>
          <a:xfrm>
            <a:off x="2396358" y="2222938"/>
            <a:ext cx="1308538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2391103" y="2422635"/>
            <a:ext cx="1308538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>
            <a:off x="163773" y="4858600"/>
            <a:ext cx="1433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flipH="1" flipV="1">
            <a:off x="163774" y="3671245"/>
            <a:ext cx="0" cy="1201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23081" y="3794075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1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84663" y="4369556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3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94096" y="3932827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 rot="16200000">
            <a:off x="234287" y="4342261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4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76" name="Connecteur droit avec flèche 75"/>
          <p:cNvCxnSpPr/>
          <p:nvPr/>
        </p:nvCxnSpPr>
        <p:spPr>
          <a:xfrm>
            <a:off x="1885693" y="4901816"/>
            <a:ext cx="1433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H="1" flipV="1">
            <a:off x="1885694" y="3714461"/>
            <a:ext cx="0" cy="1201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027958" y="4020171"/>
            <a:ext cx="477671" cy="313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1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665890" y="4276294"/>
            <a:ext cx="477671" cy="313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4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158084" y="4551761"/>
            <a:ext cx="477671" cy="313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654518" y="3841840"/>
            <a:ext cx="477671" cy="313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3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673290" y="4904093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P1</a:t>
            </a:r>
            <a:endParaRPr lang="fr-FR" sz="1600" b="1" dirty="0"/>
          </a:p>
        </p:txBody>
      </p:sp>
      <p:sp>
        <p:nvSpPr>
          <p:cNvPr id="83" name="ZoneTexte 82"/>
          <p:cNvSpPr txBox="1"/>
          <p:nvPr/>
        </p:nvSpPr>
        <p:spPr>
          <a:xfrm>
            <a:off x="2365611" y="4917740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P2</a:t>
            </a:r>
            <a:endParaRPr lang="fr-FR" sz="1600" b="1" dirty="0"/>
          </a:p>
        </p:txBody>
      </p:sp>
      <p:cxnSp>
        <p:nvCxnSpPr>
          <p:cNvPr id="96" name="Connecteur droit avec flèche 95"/>
          <p:cNvCxnSpPr/>
          <p:nvPr/>
        </p:nvCxnSpPr>
        <p:spPr>
          <a:xfrm>
            <a:off x="206990" y="6460306"/>
            <a:ext cx="1433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 flipH="1" flipV="1">
            <a:off x="206991" y="5272951"/>
            <a:ext cx="0" cy="1201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466298" y="5395781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1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27880" y="5971262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3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 rot="16200000">
            <a:off x="277504" y="5943967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4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02" name="Connecteur droit avec flèche 101"/>
          <p:cNvCxnSpPr/>
          <p:nvPr/>
        </p:nvCxnSpPr>
        <p:spPr>
          <a:xfrm>
            <a:off x="1928910" y="6503522"/>
            <a:ext cx="1433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 flipH="1" flipV="1">
            <a:off x="1928911" y="5316167"/>
            <a:ext cx="0" cy="1201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2071175" y="5621877"/>
            <a:ext cx="477671" cy="313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1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709107" y="5878000"/>
            <a:ext cx="477671" cy="313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4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697735" y="5443546"/>
            <a:ext cx="477671" cy="313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3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716507" y="6505799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E</a:t>
            </a:r>
            <a:r>
              <a:rPr lang="fr-FR" sz="1600" b="1" dirty="0" smtClean="0"/>
              <a:t>1</a:t>
            </a:r>
            <a:endParaRPr lang="fr-FR" sz="1600" b="1" dirty="0"/>
          </a:p>
        </p:txBody>
      </p:sp>
      <p:sp>
        <p:nvSpPr>
          <p:cNvPr id="109" name="ZoneTexte 108"/>
          <p:cNvSpPr txBox="1"/>
          <p:nvPr/>
        </p:nvSpPr>
        <p:spPr>
          <a:xfrm>
            <a:off x="2408828" y="6519446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E</a:t>
            </a:r>
            <a:r>
              <a:rPr lang="fr-FR" sz="1600" b="1" dirty="0" smtClean="0"/>
              <a:t>2</a:t>
            </a:r>
            <a:endParaRPr lang="fr-FR" sz="1600" b="1" dirty="0"/>
          </a:p>
        </p:txBody>
      </p:sp>
      <p:sp>
        <p:nvSpPr>
          <p:cNvPr id="111" name="Rectangle 110"/>
          <p:cNvSpPr/>
          <p:nvPr/>
        </p:nvSpPr>
        <p:spPr>
          <a:xfrm>
            <a:off x="2856932" y="5586481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9" name="ZoneTexte 118"/>
          <p:cNvSpPr txBox="1"/>
          <p:nvPr/>
        </p:nvSpPr>
        <p:spPr>
          <a:xfrm>
            <a:off x="3223152" y="1380694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P2</a:t>
            </a:r>
            <a:endParaRPr lang="fr-FR" sz="1600" b="1" dirty="0"/>
          </a:p>
        </p:txBody>
      </p:sp>
      <p:sp>
        <p:nvSpPr>
          <p:cNvPr id="120" name="ZoneTexte 119"/>
          <p:cNvSpPr txBox="1"/>
          <p:nvPr/>
        </p:nvSpPr>
        <p:spPr>
          <a:xfrm>
            <a:off x="2527117" y="1353399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P1</a:t>
            </a:r>
            <a:endParaRPr lang="fr-FR" sz="1600" b="1" dirty="0"/>
          </a:p>
        </p:txBody>
      </p:sp>
      <p:sp>
        <p:nvSpPr>
          <p:cNvPr id="121" name="ZoneTexte 120"/>
          <p:cNvSpPr txBox="1"/>
          <p:nvPr/>
        </p:nvSpPr>
        <p:spPr>
          <a:xfrm>
            <a:off x="2723407" y="3432098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E</a:t>
            </a:r>
            <a:r>
              <a:rPr lang="fr-FR" sz="1600" b="1" dirty="0" smtClean="0"/>
              <a:t>1</a:t>
            </a:r>
            <a:endParaRPr lang="fr-FR" sz="1600" b="1" dirty="0"/>
          </a:p>
        </p:txBody>
      </p:sp>
      <p:sp>
        <p:nvSpPr>
          <p:cNvPr id="122" name="ZoneTexte 121"/>
          <p:cNvSpPr txBox="1"/>
          <p:nvPr/>
        </p:nvSpPr>
        <p:spPr>
          <a:xfrm>
            <a:off x="300251" y="3016152"/>
            <a:ext cx="152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Population</a:t>
            </a:r>
            <a:endParaRPr lang="fr-FR" sz="1600" dirty="0"/>
          </a:p>
        </p:txBody>
      </p:sp>
      <p:sp>
        <p:nvSpPr>
          <p:cNvPr id="123" name="ZoneTexte 122"/>
          <p:cNvSpPr txBox="1"/>
          <p:nvPr/>
        </p:nvSpPr>
        <p:spPr>
          <a:xfrm>
            <a:off x="3589361" y="2047162"/>
            <a:ext cx="11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8080"/>
                </a:solidFill>
              </a:rPr>
              <a:t>Points de croisement</a:t>
            </a:r>
            <a:endParaRPr lang="fr-FR" sz="1400" b="1" dirty="0">
              <a:solidFill>
                <a:srgbClr val="008080"/>
              </a:solidFill>
            </a:endParaRPr>
          </a:p>
        </p:txBody>
      </p:sp>
      <p:sp>
        <p:nvSpPr>
          <p:cNvPr id="124" name="ZoneTexte 123"/>
          <p:cNvSpPr txBox="1"/>
          <p:nvPr/>
        </p:nvSpPr>
        <p:spPr>
          <a:xfrm>
            <a:off x="13649" y="1419368"/>
            <a:ext cx="2047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008080"/>
                </a:solidFill>
              </a:rPr>
              <a:t>Sélection des parents</a:t>
            </a:r>
            <a:endParaRPr lang="fr-FR" sz="1600" b="1" dirty="0">
              <a:solidFill>
                <a:srgbClr val="008080"/>
              </a:solidFill>
            </a:endParaRPr>
          </a:p>
        </p:txBody>
      </p:sp>
      <p:sp>
        <p:nvSpPr>
          <p:cNvPr id="125" name="ZoneTexte 124"/>
          <p:cNvSpPr txBox="1"/>
          <p:nvPr/>
        </p:nvSpPr>
        <p:spPr>
          <a:xfrm>
            <a:off x="3077577" y="3432410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E</a:t>
            </a:r>
            <a:r>
              <a:rPr lang="fr-FR" sz="1600" b="1" dirty="0" smtClean="0"/>
              <a:t>2</a:t>
            </a:r>
            <a:endParaRPr lang="fr-FR" sz="1600" b="1" dirty="0"/>
          </a:p>
        </p:txBody>
      </p:sp>
      <p:sp>
        <p:nvSpPr>
          <p:cNvPr id="127" name="Rectangle 126"/>
          <p:cNvSpPr/>
          <p:nvPr/>
        </p:nvSpPr>
        <p:spPr>
          <a:xfrm>
            <a:off x="495332" y="6109881"/>
            <a:ext cx="477671" cy="313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8161" name="Espace réservé du numéro de diapositive 481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00" name="ZoneTexte 99"/>
          <p:cNvSpPr txBox="1"/>
          <p:nvPr/>
        </p:nvSpPr>
        <p:spPr>
          <a:xfrm>
            <a:off x="1851451" y="182823"/>
            <a:ext cx="538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Approche proposée</a:t>
            </a:r>
          </a:p>
        </p:txBody>
      </p:sp>
      <p:cxnSp>
        <p:nvCxnSpPr>
          <p:cNvPr id="106" name="Connecteur droit 105"/>
          <p:cNvCxnSpPr/>
          <p:nvPr/>
        </p:nvCxnSpPr>
        <p:spPr>
          <a:xfrm>
            <a:off x="-28149" y="855531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ZoneTexte 109"/>
          <p:cNvSpPr txBox="1"/>
          <p:nvPr/>
        </p:nvSpPr>
        <p:spPr>
          <a:xfrm>
            <a:off x="146458" y="939049"/>
            <a:ext cx="304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Algorithme</a:t>
            </a:r>
            <a:r>
              <a:rPr lang="en-US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fr-FR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génétique</a:t>
            </a:r>
            <a:endParaRPr lang="fr-FR" sz="2000" dirty="0">
              <a:ln>
                <a:solidFill>
                  <a:schemeClr val="tx2"/>
                </a:solidFill>
              </a:ln>
              <a:solidFill>
                <a:schemeClr val="bg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" grpId="0" animBg="1"/>
      <p:bldP spid="53" grpId="0"/>
      <p:bldP spid="54" grpId="0"/>
      <p:bldP spid="57" grpId="0"/>
      <p:bldP spid="58" grpId="0"/>
      <p:bldP spid="64" grpId="0"/>
      <p:bldP spid="72" grpId="0" animBg="1"/>
      <p:bldP spid="73" grpId="0" animBg="1"/>
      <p:bldP spid="74" grpId="0" animBg="1"/>
      <p:bldP spid="75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98" grpId="0" animBg="1"/>
      <p:bldP spid="99" grpId="0" animBg="1"/>
      <p:bldP spid="101" grpId="0" animBg="1"/>
      <p:bldP spid="104" grpId="0" animBg="1"/>
      <p:bldP spid="105" grpId="0" animBg="1"/>
      <p:bldP spid="107" grpId="0" animBg="1"/>
      <p:bldP spid="108" grpId="0"/>
      <p:bldP spid="109" grpId="0"/>
      <p:bldP spid="111" grpId="0" animBg="1"/>
      <p:bldP spid="1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01393" y="1567893"/>
            <a:ext cx="3985146" cy="3951265"/>
          </a:xfrm>
          <a:prstGeom prst="rect">
            <a:avLst/>
          </a:prstGeom>
          <a:ln w="28575">
            <a:solidFill>
              <a:srgbClr val="008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781227"/>
              </p:ext>
            </p:extLst>
          </p:nvPr>
        </p:nvGraphicFramePr>
        <p:xfrm>
          <a:off x="1206025" y="1755295"/>
          <a:ext cx="3657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762716"/>
              </p:ext>
            </p:extLst>
          </p:nvPr>
        </p:nvGraphicFramePr>
        <p:xfrm>
          <a:off x="1224223" y="3697826"/>
          <a:ext cx="3657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00910"/>
              </p:ext>
            </p:extLst>
          </p:nvPr>
        </p:nvGraphicFramePr>
        <p:xfrm>
          <a:off x="1212850" y="4641797"/>
          <a:ext cx="3657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872843"/>
              </p:ext>
            </p:extLst>
          </p:nvPr>
        </p:nvGraphicFramePr>
        <p:xfrm>
          <a:off x="1432351" y="17915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26" name="Equation" r:id="rId3" imgW="203024" imgH="253780" progId="Equation.DSMT4">
                  <p:embed/>
                </p:oleObj>
              </mc:Choice>
              <mc:Fallback>
                <p:oleObj name="Equation" r:id="rId3" imgW="203024" imgH="253780" progId="Equation.DSMT4">
                  <p:embed/>
                  <p:pic>
                    <p:nvPicPr>
                      <p:cNvPr id="0" name="Picture 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351" y="17915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004144"/>
              </p:ext>
            </p:extLst>
          </p:nvPr>
        </p:nvGraphicFramePr>
        <p:xfrm>
          <a:off x="2041951" y="1797874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27" name="Equation" r:id="rId5" imgW="215713" imgH="253780" progId="Equation.DSMT4">
                  <p:embed/>
                </p:oleObj>
              </mc:Choice>
              <mc:Fallback>
                <p:oleObj name="Equation" r:id="rId5" imgW="215713" imgH="253780" progId="Equation.DSMT4">
                  <p:embed/>
                  <p:pic>
                    <p:nvPicPr>
                      <p:cNvPr id="0" name="Picture 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951" y="1797874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016802"/>
              </p:ext>
            </p:extLst>
          </p:nvPr>
        </p:nvGraphicFramePr>
        <p:xfrm>
          <a:off x="1438701" y="37028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28" name="Equation" r:id="rId7" imgW="203024" imgH="253780" progId="Equation.DSMT4">
                  <p:embed/>
                </p:oleObj>
              </mc:Choice>
              <mc:Fallback>
                <p:oleObj name="Equation" r:id="rId7" imgW="203024" imgH="253780" progId="Equation.DSMT4">
                  <p:embed/>
                  <p:pic>
                    <p:nvPicPr>
                      <p:cNvPr id="0" name="Picture 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701" y="37028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689179"/>
              </p:ext>
            </p:extLst>
          </p:nvPr>
        </p:nvGraphicFramePr>
        <p:xfrm>
          <a:off x="2035601" y="37282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29" name="Equation" r:id="rId9" imgW="203024" imgH="253780" progId="Equation.DSMT4">
                  <p:embed/>
                </p:oleObj>
              </mc:Choice>
              <mc:Fallback>
                <p:oleObj name="Equation" r:id="rId9" imgW="203024" imgH="253780" progId="Equation.DSMT4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601" y="37282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63488"/>
              </p:ext>
            </p:extLst>
          </p:nvPr>
        </p:nvGraphicFramePr>
        <p:xfrm>
          <a:off x="1413301" y="46871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30" name="Equation" r:id="rId10" imgW="203024" imgH="253780" progId="Equation.DSMT4">
                  <p:embed/>
                </p:oleObj>
              </mc:Choice>
              <mc:Fallback>
                <p:oleObj name="Equation" r:id="rId10" imgW="203024" imgH="253780" progId="Equation.DSMT4">
                  <p:embed/>
                  <p:pic>
                    <p:nvPicPr>
                      <p:cNvPr id="0" name="Picture 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301" y="46871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09688"/>
              </p:ext>
            </p:extLst>
          </p:nvPr>
        </p:nvGraphicFramePr>
        <p:xfrm>
          <a:off x="4480351" y="1835974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31" name="Equation" r:id="rId11" imgW="215713" imgH="253780" progId="Equation.DSMT4">
                  <p:embed/>
                </p:oleObj>
              </mc:Choice>
              <mc:Fallback>
                <p:oleObj name="Equation" r:id="rId11" imgW="215713" imgH="253780" progId="Equation.DSMT4">
                  <p:embed/>
                  <p:pic>
                    <p:nvPicPr>
                      <p:cNvPr id="0" name="Picture 4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351" y="1835974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746581"/>
              </p:ext>
            </p:extLst>
          </p:nvPr>
        </p:nvGraphicFramePr>
        <p:xfrm>
          <a:off x="4461301" y="2147124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32" name="Equation" r:id="rId13" imgW="228501" imgH="291973" progId="Equation.DSMT4">
                  <p:embed/>
                </p:oleObj>
              </mc:Choice>
              <mc:Fallback>
                <p:oleObj name="Equation" r:id="rId13" imgW="228501" imgH="291973" progId="Equation.DSMT4">
                  <p:embed/>
                  <p:pic>
                    <p:nvPicPr>
                      <p:cNvPr id="0" name="Picture 4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1301" y="2147124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909226"/>
              </p:ext>
            </p:extLst>
          </p:nvPr>
        </p:nvGraphicFramePr>
        <p:xfrm>
          <a:off x="4474001" y="37473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33" name="Equation" r:id="rId15" imgW="203024" imgH="253780" progId="Equation.DSMT4">
                  <p:embed/>
                </p:oleObj>
              </mc:Choice>
              <mc:Fallback>
                <p:oleObj name="Equation" r:id="rId15" imgW="203024" imgH="253780" progId="Equation.DSMT4">
                  <p:embed/>
                  <p:pic>
                    <p:nvPicPr>
                      <p:cNvPr id="0" name="Picture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001" y="37473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749422"/>
              </p:ext>
            </p:extLst>
          </p:nvPr>
        </p:nvGraphicFramePr>
        <p:xfrm>
          <a:off x="4461301" y="40965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34" name="Equation" r:id="rId16" imgW="203024" imgH="253780" progId="Equation.DSMT4">
                  <p:embed/>
                </p:oleObj>
              </mc:Choice>
              <mc:Fallback>
                <p:oleObj name="Equation" r:id="rId16" imgW="203024" imgH="253780" progId="Equation.DSMT4">
                  <p:embed/>
                  <p:pic>
                    <p:nvPicPr>
                      <p:cNvPr id="0" name="Picture 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1301" y="40965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324269"/>
              </p:ext>
            </p:extLst>
          </p:nvPr>
        </p:nvGraphicFramePr>
        <p:xfrm>
          <a:off x="1438701" y="50363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35" name="Equation" r:id="rId17" imgW="203024" imgH="253780" progId="Equation.DSMT4">
                  <p:embed/>
                </p:oleObj>
              </mc:Choice>
              <mc:Fallback>
                <p:oleObj name="Equation" r:id="rId17" imgW="203024" imgH="253780" progId="Equation.DSMT4">
                  <p:embed/>
                  <p:pic>
                    <p:nvPicPr>
                      <p:cNvPr id="0" name="Picture 4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701" y="50363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088326"/>
              </p:ext>
            </p:extLst>
          </p:nvPr>
        </p:nvGraphicFramePr>
        <p:xfrm>
          <a:off x="4474001" y="46426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36" name="Equation" r:id="rId18" imgW="203024" imgH="253780" progId="Equation.DSMT4">
                  <p:embed/>
                </p:oleObj>
              </mc:Choice>
              <mc:Fallback>
                <p:oleObj name="Equation" r:id="rId18" imgW="203024" imgH="253780" progId="Equation.DSMT4">
                  <p:embed/>
                  <p:pic>
                    <p:nvPicPr>
                      <p:cNvPr id="0" name="Picture 4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001" y="46426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303963"/>
              </p:ext>
            </p:extLst>
          </p:nvPr>
        </p:nvGraphicFramePr>
        <p:xfrm>
          <a:off x="4423201" y="50300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37" name="Equation" r:id="rId19" imgW="203024" imgH="253780" progId="Equation.DSMT4">
                  <p:embed/>
                </p:oleObj>
              </mc:Choice>
              <mc:Fallback>
                <p:oleObj name="Equation" r:id="rId19" imgW="203024" imgH="253780" progId="Equation.DSMT4">
                  <p:embed/>
                  <p:pic>
                    <p:nvPicPr>
                      <p:cNvPr id="0" name="Picture 4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3201" y="50300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197021"/>
              </p:ext>
            </p:extLst>
          </p:nvPr>
        </p:nvGraphicFramePr>
        <p:xfrm>
          <a:off x="1413301" y="2140774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38" name="Equation" r:id="rId20" imgW="215713" imgH="291847" progId="Equation.DSMT4">
                  <p:embed/>
                </p:oleObj>
              </mc:Choice>
              <mc:Fallback>
                <p:oleObj name="Equation" r:id="rId20" imgW="215713" imgH="291847" progId="Equation.DSMT4">
                  <p:embed/>
                  <p:pic>
                    <p:nvPicPr>
                      <p:cNvPr id="0" name="Picture 4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301" y="2140774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812461"/>
              </p:ext>
            </p:extLst>
          </p:nvPr>
        </p:nvGraphicFramePr>
        <p:xfrm>
          <a:off x="2003851" y="2147124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39" name="Equation" r:id="rId22" imgW="228501" imgH="291973" progId="Equation.DSMT4">
                  <p:embed/>
                </p:oleObj>
              </mc:Choice>
              <mc:Fallback>
                <p:oleObj name="Equation" r:id="rId22" imgW="228501" imgH="291973" progId="Equation.DSMT4">
                  <p:embed/>
                  <p:pic>
                    <p:nvPicPr>
                      <p:cNvPr id="0" name="Picture 4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851" y="2147124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817464"/>
              </p:ext>
            </p:extLst>
          </p:nvPr>
        </p:nvGraphicFramePr>
        <p:xfrm>
          <a:off x="1426001" y="40902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40" name="Equation" r:id="rId24" imgW="203024" imgH="253780" progId="Equation.DSMT4">
                  <p:embed/>
                </p:oleObj>
              </mc:Choice>
              <mc:Fallback>
                <p:oleObj name="Equation" r:id="rId24" imgW="203024" imgH="253780" progId="Equation.DSMT4">
                  <p:embed/>
                  <p:pic>
                    <p:nvPicPr>
                      <p:cNvPr id="0" name="Picture 4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001" y="40902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333688"/>
              </p:ext>
            </p:extLst>
          </p:nvPr>
        </p:nvGraphicFramePr>
        <p:xfrm>
          <a:off x="2010201" y="41219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41" name="Equation" r:id="rId25" imgW="203024" imgH="253780" progId="Equation.DSMT4">
                  <p:embed/>
                </p:oleObj>
              </mc:Choice>
              <mc:Fallback>
                <p:oleObj name="Equation" r:id="rId25" imgW="203024" imgH="253780" progId="Equation.DSMT4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0201" y="41219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432269"/>
              </p:ext>
            </p:extLst>
          </p:nvPr>
        </p:nvGraphicFramePr>
        <p:xfrm>
          <a:off x="2054651" y="468077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42" name="Equation" r:id="rId26" imgW="203024" imgH="253780" progId="Equation.DSMT4">
                  <p:embed/>
                </p:oleObj>
              </mc:Choice>
              <mc:Fallback>
                <p:oleObj name="Equation" r:id="rId26" imgW="203024" imgH="253780" progId="Equation.DSMT4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651" y="468077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754061"/>
              </p:ext>
            </p:extLst>
          </p:nvPr>
        </p:nvGraphicFramePr>
        <p:xfrm>
          <a:off x="2061001" y="506812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43" name="Equation" r:id="rId27" imgW="203024" imgH="253780" progId="Equation.DSMT4">
                  <p:embed/>
                </p:oleObj>
              </mc:Choice>
              <mc:Fallback>
                <p:oleObj name="Equation" r:id="rId27" imgW="203024" imgH="253780" progId="Equation.DSMT4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1001" y="506812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5096301" y="5198811"/>
            <a:ext cx="142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080"/>
                </a:solidFill>
              </a:rPr>
              <a:t>Population</a:t>
            </a:r>
            <a:endParaRPr lang="fr-FR" b="1" dirty="0">
              <a:solidFill>
                <a:srgbClr val="00808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72220" y="2627589"/>
            <a:ext cx="3831021" cy="898634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634764"/>
              </p:ext>
            </p:extLst>
          </p:nvPr>
        </p:nvGraphicFramePr>
        <p:xfrm>
          <a:off x="1235282" y="2703422"/>
          <a:ext cx="3657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830130"/>
              </p:ext>
            </p:extLst>
          </p:nvPr>
        </p:nvGraphicFramePr>
        <p:xfrm>
          <a:off x="1459059" y="2748426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44" name="Equation" r:id="rId28" imgW="203024" imgH="253780" progId="Equation.DSMT4">
                  <p:embed/>
                </p:oleObj>
              </mc:Choice>
              <mc:Fallback>
                <p:oleObj name="Equation" r:id="rId28" imgW="203024" imgH="253780" progId="Equation.DSMT4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059" y="2748426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827693"/>
              </p:ext>
            </p:extLst>
          </p:nvPr>
        </p:nvGraphicFramePr>
        <p:xfrm>
          <a:off x="2068659" y="2754776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45" name="Equation" r:id="rId29" imgW="215713" imgH="253780" progId="Equation.DSMT4">
                  <p:embed/>
                </p:oleObj>
              </mc:Choice>
              <mc:Fallback>
                <p:oleObj name="Equation" r:id="rId29" imgW="215713" imgH="253780" progId="Equation.DSMT4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659" y="2754776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541787"/>
              </p:ext>
            </p:extLst>
          </p:nvPr>
        </p:nvGraphicFramePr>
        <p:xfrm>
          <a:off x="4507059" y="2792876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46" name="Equation" r:id="rId30" imgW="215713" imgH="253780" progId="Equation.DSMT4">
                  <p:embed/>
                </p:oleObj>
              </mc:Choice>
              <mc:Fallback>
                <p:oleObj name="Equation" r:id="rId30" imgW="215713" imgH="253780" progId="Equation.DSMT4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7059" y="2792876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426591"/>
              </p:ext>
            </p:extLst>
          </p:nvPr>
        </p:nvGraphicFramePr>
        <p:xfrm>
          <a:off x="4488009" y="3104026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47" name="Equation" r:id="rId31" imgW="228501" imgH="291973" progId="Equation.DSMT4">
                  <p:embed/>
                </p:oleObj>
              </mc:Choice>
              <mc:Fallback>
                <p:oleObj name="Equation" r:id="rId31" imgW="228501" imgH="291973" progId="Equation.DSMT4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8009" y="3104026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215254"/>
              </p:ext>
            </p:extLst>
          </p:nvPr>
        </p:nvGraphicFramePr>
        <p:xfrm>
          <a:off x="1440009" y="3097676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48" name="Equation" r:id="rId32" imgW="215713" imgH="291847" progId="Equation.DSMT4">
                  <p:embed/>
                </p:oleObj>
              </mc:Choice>
              <mc:Fallback>
                <p:oleObj name="Equation" r:id="rId32" imgW="215713" imgH="291847" progId="Equation.DSMT4">
                  <p:embed/>
                  <p:pic>
                    <p:nvPicPr>
                      <p:cNvPr id="0" name="Picture 4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009" y="3097676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03717"/>
              </p:ext>
            </p:extLst>
          </p:nvPr>
        </p:nvGraphicFramePr>
        <p:xfrm>
          <a:off x="2030559" y="3104026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49" name="Equation" r:id="rId33" imgW="228501" imgH="291973" progId="Equation.DSMT4">
                  <p:embed/>
                </p:oleObj>
              </mc:Choice>
              <mc:Fallback>
                <p:oleObj name="Equation" r:id="rId33" imgW="228501" imgH="291973" progId="Equation.DSMT4">
                  <p:embed/>
                  <p:pic>
                    <p:nvPicPr>
                      <p:cNvPr id="0" name="Picture 4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559" y="3104026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5090194" y="3019254"/>
            <a:ext cx="165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Chromosome</a:t>
            </a:r>
            <a:endParaRPr lang="fr-FR" b="1" dirty="0">
              <a:solidFill>
                <a:srgbClr val="C00000"/>
              </a:solidFill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4204413" y="1618595"/>
            <a:ext cx="72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4199199" y="1602830"/>
            <a:ext cx="0" cy="99322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183434" y="2580292"/>
            <a:ext cx="74097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4940179" y="1618595"/>
            <a:ext cx="0" cy="972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5086539" y="2238936"/>
            <a:ext cx="82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Gènes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83066" y="1797874"/>
            <a:ext cx="2025353" cy="54794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Mutation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6483065" y="3816252"/>
            <a:ext cx="2025353" cy="54794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Croisement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6483065" y="6019224"/>
            <a:ext cx="2025353" cy="54794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Sélection</a:t>
            </a:r>
          </a:p>
        </p:txBody>
      </p:sp>
      <p:cxnSp>
        <p:nvCxnSpPr>
          <p:cNvPr id="45" name="Connecteur droit avec flèche 44"/>
          <p:cNvCxnSpPr>
            <a:stCxn id="5" idx="2"/>
          </p:cNvCxnSpPr>
          <p:nvPr/>
        </p:nvCxnSpPr>
        <p:spPr>
          <a:xfrm>
            <a:off x="3093966" y="5519158"/>
            <a:ext cx="2308" cy="5203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endCxn id="44" idx="1"/>
          </p:cNvCxnSpPr>
          <p:nvPr/>
        </p:nvCxnSpPr>
        <p:spPr>
          <a:xfrm flipV="1">
            <a:off x="4108950" y="6293196"/>
            <a:ext cx="2374115" cy="202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44" idx="0"/>
            <a:endCxn id="43" idx="2"/>
          </p:cNvCxnSpPr>
          <p:nvPr/>
        </p:nvCxnSpPr>
        <p:spPr>
          <a:xfrm flipV="1">
            <a:off x="7495742" y="4364195"/>
            <a:ext cx="0" cy="16550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43" idx="0"/>
            <a:endCxn id="42" idx="2"/>
          </p:cNvCxnSpPr>
          <p:nvPr/>
        </p:nvCxnSpPr>
        <p:spPr>
          <a:xfrm flipV="1">
            <a:off x="7495742" y="2345817"/>
            <a:ext cx="1" cy="14704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>
            <a:off x="5086539" y="2084861"/>
            <a:ext cx="13965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083597" y="6039506"/>
            <a:ext cx="2025353" cy="54794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Evaluation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331291" y="1004970"/>
            <a:ext cx="304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Algorithme</a:t>
            </a:r>
            <a:r>
              <a:rPr lang="en-US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fr-FR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génétique</a:t>
            </a:r>
            <a:endParaRPr lang="fr-FR" sz="2000" dirty="0">
              <a:ln>
                <a:solidFill>
                  <a:schemeClr val="tx2"/>
                </a:solidFill>
              </a:ln>
              <a:solidFill>
                <a:schemeClr val="bg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851451" y="182823"/>
            <a:ext cx="538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Approche proposée</a:t>
            </a:r>
          </a:p>
        </p:txBody>
      </p:sp>
      <p:cxnSp>
        <p:nvCxnSpPr>
          <p:cNvPr id="55" name="Connecteur droit 54"/>
          <p:cNvCxnSpPr/>
          <p:nvPr/>
        </p:nvCxnSpPr>
        <p:spPr>
          <a:xfrm>
            <a:off x="-28149" y="855531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03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au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204443"/>
              </p:ext>
            </p:extLst>
          </p:nvPr>
        </p:nvGraphicFramePr>
        <p:xfrm>
          <a:off x="837846" y="1499776"/>
          <a:ext cx="4354287" cy="731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70621"/>
                <a:gridCol w="422958"/>
                <a:gridCol w="422959"/>
                <a:gridCol w="422958"/>
                <a:gridCol w="422958"/>
                <a:gridCol w="422958"/>
                <a:gridCol w="422958"/>
                <a:gridCol w="422959"/>
                <a:gridCol w="422958"/>
              </a:tblGrid>
              <a:tr h="316283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Centres</a:t>
                      </a:r>
                      <a:r>
                        <a:rPr lang="fr-FR" sz="1400" baseline="0" dirty="0" smtClean="0"/>
                        <a:t> des machines</a:t>
                      </a:r>
                      <a:endParaRPr lang="fr-FR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62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047865"/>
              </p:ext>
            </p:extLst>
          </p:nvPr>
        </p:nvGraphicFramePr>
        <p:xfrm>
          <a:off x="1872191" y="1549432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1" name="Equation" r:id="rId3" imgW="203024" imgH="253780" progId="Equation.DSMT4">
                  <p:embed/>
                </p:oleObj>
              </mc:Choice>
              <mc:Fallback>
                <p:oleObj name="Equation" r:id="rId3" imgW="203024" imgH="253780" progId="Equation.DSMT4">
                  <p:embed/>
                  <p:pic>
                    <p:nvPicPr>
                      <p:cNvPr id="0" name="Picture 2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191" y="1549432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047345"/>
              </p:ext>
            </p:extLst>
          </p:nvPr>
        </p:nvGraphicFramePr>
        <p:xfrm>
          <a:off x="2352285" y="1535737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2" name="Equation" r:id="rId5" imgW="215713" imgH="253780" progId="Equation.DSMT4">
                  <p:embed/>
                </p:oleObj>
              </mc:Choice>
              <mc:Fallback>
                <p:oleObj name="Equation" r:id="rId5" imgW="215713" imgH="253780" progId="Equation.DSMT4">
                  <p:embed/>
                  <p:pic>
                    <p:nvPicPr>
                      <p:cNvPr id="0" name="Picture 2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285" y="1535737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08906"/>
              </p:ext>
            </p:extLst>
          </p:nvPr>
        </p:nvGraphicFramePr>
        <p:xfrm>
          <a:off x="2784085" y="1549385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3" name="Equation" r:id="rId7" imgW="215713" imgH="253780" progId="Equation.DSMT4">
                  <p:embed/>
                </p:oleObj>
              </mc:Choice>
              <mc:Fallback>
                <p:oleObj name="Equation" r:id="rId7" imgW="215713" imgH="253780" progId="Equation.DSMT4">
                  <p:embed/>
                  <p:pic>
                    <p:nvPicPr>
                      <p:cNvPr id="0" name="Picture 2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085" y="1549385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170159"/>
              </p:ext>
            </p:extLst>
          </p:nvPr>
        </p:nvGraphicFramePr>
        <p:xfrm>
          <a:off x="4378385" y="1508441"/>
          <a:ext cx="30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4" name="Equation" r:id="rId9" imgW="304536" imgH="253780" progId="Equation.DSMT4">
                  <p:embed/>
                </p:oleObj>
              </mc:Choice>
              <mc:Fallback>
                <p:oleObj name="Equation" r:id="rId9" imgW="304536" imgH="253780" progId="Equation.DSMT4">
                  <p:embed/>
                  <p:pic>
                    <p:nvPicPr>
                      <p:cNvPr id="0" name="Picture 2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85" y="1508441"/>
                        <a:ext cx="304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787259"/>
              </p:ext>
            </p:extLst>
          </p:nvPr>
        </p:nvGraphicFramePr>
        <p:xfrm>
          <a:off x="4876860" y="1508441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5" name="Equation" r:id="rId11" imgW="215713" imgH="253780" progId="Equation.DSMT4">
                  <p:embed/>
                </p:oleObj>
              </mc:Choice>
              <mc:Fallback>
                <p:oleObj name="Equation" r:id="rId11" imgW="215713" imgH="253780" progId="Equation.DSMT4">
                  <p:embed/>
                  <p:pic>
                    <p:nvPicPr>
                      <p:cNvPr id="0" name="Picture 2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60" y="1508441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4216"/>
              </p:ext>
            </p:extLst>
          </p:nvPr>
        </p:nvGraphicFramePr>
        <p:xfrm>
          <a:off x="1852194" y="1891385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6" name="Equation" r:id="rId13" imgW="215713" imgH="291847" progId="Equation.DSMT4">
                  <p:embed/>
                </p:oleObj>
              </mc:Choice>
              <mc:Fallback>
                <p:oleObj name="Equation" r:id="rId13" imgW="215713" imgH="291847" progId="Equation.DSMT4">
                  <p:embed/>
                  <p:pic>
                    <p:nvPicPr>
                      <p:cNvPr id="0" name="Picture 2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194" y="1891385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853671"/>
              </p:ext>
            </p:extLst>
          </p:nvPr>
        </p:nvGraphicFramePr>
        <p:xfrm>
          <a:off x="2345935" y="1896100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7" name="Equation" r:id="rId15" imgW="228501" imgH="291973" progId="Equation.DSMT4">
                  <p:embed/>
                </p:oleObj>
              </mc:Choice>
              <mc:Fallback>
                <p:oleObj name="Equation" r:id="rId15" imgW="228501" imgH="291973" progId="Equation.DSMT4">
                  <p:embed/>
                  <p:pic>
                    <p:nvPicPr>
                      <p:cNvPr id="0" name="Picture 2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5935" y="1896100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912649"/>
              </p:ext>
            </p:extLst>
          </p:nvPr>
        </p:nvGraphicFramePr>
        <p:xfrm>
          <a:off x="2790435" y="1909748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8" name="Equation" r:id="rId17" imgW="228501" imgH="291973" progId="Equation.DSMT4">
                  <p:embed/>
                </p:oleObj>
              </mc:Choice>
              <mc:Fallback>
                <p:oleObj name="Equation" r:id="rId17" imgW="228501" imgH="291973" progId="Equation.DSMT4">
                  <p:embed/>
                  <p:pic>
                    <p:nvPicPr>
                      <p:cNvPr id="0" name="Picture 2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435" y="1909748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738027"/>
              </p:ext>
            </p:extLst>
          </p:nvPr>
        </p:nvGraphicFramePr>
        <p:xfrm>
          <a:off x="4372035" y="1849754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9" name="Equation" r:id="rId19" imgW="317225" imgH="291847" progId="Equation.DSMT4">
                  <p:embed/>
                </p:oleObj>
              </mc:Choice>
              <mc:Fallback>
                <p:oleObj name="Equation" r:id="rId19" imgW="317225" imgH="291847" progId="Equation.DSMT4">
                  <p:embed/>
                  <p:pic>
                    <p:nvPicPr>
                      <p:cNvPr id="0" name="Picture 2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2035" y="1849754"/>
                        <a:ext cx="317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805679"/>
              </p:ext>
            </p:extLst>
          </p:nvPr>
        </p:nvGraphicFramePr>
        <p:xfrm>
          <a:off x="4876860" y="1849754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0" name="Equation" r:id="rId21" imgW="228501" imgH="291973" progId="Equation.DSMT4">
                  <p:embed/>
                </p:oleObj>
              </mc:Choice>
              <mc:Fallback>
                <p:oleObj name="Equation" r:id="rId21" imgW="228501" imgH="291973" progId="Equation.DSMT4">
                  <p:embed/>
                  <p:pic>
                    <p:nvPicPr>
                      <p:cNvPr id="0" name="Picture 2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60" y="1849754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ZoneTexte 65"/>
          <p:cNvSpPr txBox="1"/>
          <p:nvPr/>
        </p:nvSpPr>
        <p:spPr>
          <a:xfrm>
            <a:off x="179630" y="1717720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E</a:t>
            </a:r>
            <a:r>
              <a:rPr lang="fr-FR" sz="1600" b="1" dirty="0" smtClean="0"/>
              <a:t>1</a:t>
            </a:r>
            <a:endParaRPr lang="fr-FR" sz="1600" b="1" dirty="0"/>
          </a:p>
        </p:txBody>
      </p:sp>
      <p:cxnSp>
        <p:nvCxnSpPr>
          <p:cNvPr id="69" name="Connecteur droit avec flèche 68"/>
          <p:cNvCxnSpPr/>
          <p:nvPr/>
        </p:nvCxnSpPr>
        <p:spPr>
          <a:xfrm>
            <a:off x="5679742" y="3008070"/>
            <a:ext cx="1433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H="1" flipV="1">
            <a:off x="5679743" y="1808845"/>
            <a:ext cx="0" cy="1201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5939050" y="1943545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1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200632" y="2519026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3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6189259" y="3053563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E</a:t>
            </a:r>
            <a:r>
              <a:rPr lang="fr-FR" sz="1600" b="1" dirty="0" smtClean="0"/>
              <a:t>1</a:t>
            </a:r>
            <a:endParaRPr lang="fr-FR" sz="1600" b="1" dirty="0"/>
          </a:p>
        </p:txBody>
      </p:sp>
      <p:sp>
        <p:nvSpPr>
          <p:cNvPr id="82" name="Rectangle 81"/>
          <p:cNvSpPr/>
          <p:nvPr/>
        </p:nvSpPr>
        <p:spPr>
          <a:xfrm>
            <a:off x="6493216" y="2117555"/>
            <a:ext cx="477671" cy="313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2</a:t>
            </a:r>
            <a:endParaRPr lang="fr-FR" b="1" dirty="0">
              <a:solidFill>
                <a:schemeClr val="tx1"/>
              </a:solidFill>
            </a:endParaRPr>
          </a:p>
        </p:txBody>
      </p:sp>
      <p:graphicFrame>
        <p:nvGraphicFramePr>
          <p:cNvPr id="49194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195338"/>
              </p:ext>
            </p:extLst>
          </p:nvPr>
        </p:nvGraphicFramePr>
        <p:xfrm>
          <a:off x="3205091" y="1520028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1" name="Equation" r:id="rId23" imgW="215713" imgH="253780" progId="Equation.DSMT4">
                  <p:embed/>
                </p:oleObj>
              </mc:Choice>
              <mc:Fallback>
                <p:oleObj name="Equation" r:id="rId23" imgW="215713" imgH="253780" progId="Equation.DSMT4">
                  <p:embed/>
                  <p:pic>
                    <p:nvPicPr>
                      <p:cNvPr id="0" name="Picture 2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091" y="1520028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5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72272"/>
              </p:ext>
            </p:extLst>
          </p:nvPr>
        </p:nvGraphicFramePr>
        <p:xfrm>
          <a:off x="3192463" y="1889513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2" name="Equation" r:id="rId25" imgW="228501" imgH="291973" progId="Equation.DSMT4">
                  <p:embed/>
                </p:oleObj>
              </mc:Choice>
              <mc:Fallback>
                <p:oleObj name="Equation" r:id="rId25" imgW="228501" imgH="291973" progId="Equation.DSMT4">
                  <p:embed/>
                  <p:pic>
                    <p:nvPicPr>
                      <p:cNvPr id="0" name="Picture 2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1889513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" name="Tableau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97501"/>
              </p:ext>
            </p:extLst>
          </p:nvPr>
        </p:nvGraphicFramePr>
        <p:xfrm>
          <a:off x="903737" y="3942131"/>
          <a:ext cx="4354287" cy="731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70621"/>
                <a:gridCol w="422958"/>
                <a:gridCol w="422959"/>
                <a:gridCol w="422958"/>
                <a:gridCol w="422958"/>
                <a:gridCol w="422958"/>
                <a:gridCol w="422958"/>
                <a:gridCol w="422959"/>
                <a:gridCol w="422958"/>
              </a:tblGrid>
              <a:tr h="31628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Centres des machines</a:t>
                      </a:r>
                      <a:endParaRPr lang="fr-F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62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465799"/>
              </p:ext>
            </p:extLst>
          </p:nvPr>
        </p:nvGraphicFramePr>
        <p:xfrm>
          <a:off x="1973791" y="3999282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3" name="Equation" r:id="rId27" imgW="203024" imgH="253780" progId="Equation.DSMT4">
                  <p:embed/>
                </p:oleObj>
              </mc:Choice>
              <mc:Fallback>
                <p:oleObj name="Equation" r:id="rId27" imgW="203024" imgH="253780" progId="Equation.DSMT4">
                  <p:embed/>
                  <p:pic>
                    <p:nvPicPr>
                      <p:cNvPr id="0" name="Picture 2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791" y="3999282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333483"/>
              </p:ext>
            </p:extLst>
          </p:nvPr>
        </p:nvGraphicFramePr>
        <p:xfrm>
          <a:off x="2375806" y="3947855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4" name="Equation" r:id="rId28" imgW="215713" imgH="253780" progId="Equation.DSMT4">
                  <p:embed/>
                </p:oleObj>
              </mc:Choice>
              <mc:Fallback>
                <p:oleObj name="Equation" r:id="rId28" imgW="215713" imgH="253780" progId="Equation.DSMT4">
                  <p:embed/>
                  <p:pic>
                    <p:nvPicPr>
                      <p:cNvPr id="0" name="Picture 2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806" y="3947855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911206"/>
              </p:ext>
            </p:extLst>
          </p:nvPr>
        </p:nvGraphicFramePr>
        <p:xfrm>
          <a:off x="2807606" y="3961503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5" name="Equation" r:id="rId29" imgW="215713" imgH="253780" progId="Equation.DSMT4">
                  <p:embed/>
                </p:oleObj>
              </mc:Choice>
              <mc:Fallback>
                <p:oleObj name="Equation" r:id="rId29" imgW="215713" imgH="253780" progId="Equation.DSMT4">
                  <p:embed/>
                  <p:pic>
                    <p:nvPicPr>
                      <p:cNvPr id="0" name="Picture 2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606" y="3961503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894893"/>
              </p:ext>
            </p:extLst>
          </p:nvPr>
        </p:nvGraphicFramePr>
        <p:xfrm>
          <a:off x="4401906" y="3920559"/>
          <a:ext cx="30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6" name="Equation" r:id="rId30" imgW="304536" imgH="253780" progId="Equation.DSMT4">
                  <p:embed/>
                </p:oleObj>
              </mc:Choice>
              <mc:Fallback>
                <p:oleObj name="Equation" r:id="rId30" imgW="304536" imgH="253780" progId="Equation.DSMT4">
                  <p:embed/>
                  <p:pic>
                    <p:nvPicPr>
                      <p:cNvPr id="0" name="Picture 2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1906" y="3920559"/>
                        <a:ext cx="304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746582"/>
              </p:ext>
            </p:extLst>
          </p:nvPr>
        </p:nvGraphicFramePr>
        <p:xfrm>
          <a:off x="4900381" y="3920559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7" name="Equation" r:id="rId31" imgW="215713" imgH="253780" progId="Equation.DSMT4">
                  <p:embed/>
                </p:oleObj>
              </mc:Choice>
              <mc:Fallback>
                <p:oleObj name="Equation" r:id="rId31" imgW="215713" imgH="253780" progId="Equation.DSMT4">
                  <p:embed/>
                  <p:pic>
                    <p:nvPicPr>
                      <p:cNvPr id="0" name="Picture 2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381" y="3920559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232145"/>
              </p:ext>
            </p:extLst>
          </p:nvPr>
        </p:nvGraphicFramePr>
        <p:xfrm>
          <a:off x="1951911" y="4305141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8" name="Equation" r:id="rId32" imgW="215713" imgH="291847" progId="Equation.DSMT4">
                  <p:embed/>
                </p:oleObj>
              </mc:Choice>
              <mc:Fallback>
                <p:oleObj name="Equation" r:id="rId32" imgW="215713" imgH="291847" progId="Equation.DSMT4">
                  <p:embed/>
                  <p:pic>
                    <p:nvPicPr>
                      <p:cNvPr id="0" name="Picture 2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911" y="4305141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193687"/>
              </p:ext>
            </p:extLst>
          </p:nvPr>
        </p:nvGraphicFramePr>
        <p:xfrm>
          <a:off x="2369456" y="4308218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9" name="Equation" r:id="rId33" imgW="228501" imgH="291973" progId="Equation.DSMT4">
                  <p:embed/>
                </p:oleObj>
              </mc:Choice>
              <mc:Fallback>
                <p:oleObj name="Equation" r:id="rId33" imgW="228501" imgH="291973" progId="Equation.DSMT4">
                  <p:embed/>
                  <p:pic>
                    <p:nvPicPr>
                      <p:cNvPr id="0" name="Picture 2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9456" y="4308218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233638"/>
              </p:ext>
            </p:extLst>
          </p:nvPr>
        </p:nvGraphicFramePr>
        <p:xfrm>
          <a:off x="2813956" y="4321866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0" name="Equation" r:id="rId34" imgW="228501" imgH="291973" progId="Equation.DSMT4">
                  <p:embed/>
                </p:oleObj>
              </mc:Choice>
              <mc:Fallback>
                <p:oleObj name="Equation" r:id="rId34" imgW="228501" imgH="291973" progId="Equation.DSMT4">
                  <p:embed/>
                  <p:pic>
                    <p:nvPicPr>
                      <p:cNvPr id="0" name="Picture 2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956" y="4321866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896115"/>
              </p:ext>
            </p:extLst>
          </p:nvPr>
        </p:nvGraphicFramePr>
        <p:xfrm>
          <a:off x="4395556" y="4261872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1" name="Equation" r:id="rId35" imgW="317225" imgH="291847" progId="Equation.DSMT4">
                  <p:embed/>
                </p:oleObj>
              </mc:Choice>
              <mc:Fallback>
                <p:oleObj name="Equation" r:id="rId35" imgW="317225" imgH="291847" progId="Equation.DSMT4">
                  <p:embed/>
                  <p:pic>
                    <p:nvPicPr>
                      <p:cNvPr id="0" name="Picture 2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556" y="4261872"/>
                        <a:ext cx="317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606341"/>
              </p:ext>
            </p:extLst>
          </p:nvPr>
        </p:nvGraphicFramePr>
        <p:xfrm>
          <a:off x="4900381" y="4261872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2" name="Equation" r:id="rId36" imgW="228501" imgH="291973" progId="Equation.DSMT4">
                  <p:embed/>
                </p:oleObj>
              </mc:Choice>
              <mc:Fallback>
                <p:oleObj name="Equation" r:id="rId36" imgW="228501" imgH="291973" progId="Equation.DSMT4">
                  <p:embed/>
                  <p:pic>
                    <p:nvPicPr>
                      <p:cNvPr id="0" name="Picture 2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381" y="4261872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" name="ZoneTexte 186"/>
          <p:cNvSpPr txBox="1"/>
          <p:nvPr/>
        </p:nvSpPr>
        <p:spPr>
          <a:xfrm>
            <a:off x="250335" y="4174559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E</a:t>
            </a:r>
            <a:r>
              <a:rPr lang="fr-FR" sz="1600" b="1" dirty="0" smtClean="0"/>
              <a:t>2</a:t>
            </a:r>
            <a:endParaRPr lang="fr-FR" sz="1600" b="1" dirty="0"/>
          </a:p>
        </p:txBody>
      </p:sp>
      <p:graphicFrame>
        <p:nvGraphicFramePr>
          <p:cNvPr id="18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179832"/>
              </p:ext>
            </p:extLst>
          </p:nvPr>
        </p:nvGraphicFramePr>
        <p:xfrm>
          <a:off x="3225948" y="3980232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3" name="Equation" r:id="rId37" imgW="215713" imgH="253780" progId="Equation.DSMT4">
                  <p:embed/>
                </p:oleObj>
              </mc:Choice>
              <mc:Fallback>
                <p:oleObj name="Equation" r:id="rId37" imgW="215713" imgH="253780" progId="Equation.DSMT4">
                  <p:embed/>
                  <p:pic>
                    <p:nvPicPr>
                      <p:cNvPr id="0" name="Picture 2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948" y="3980232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037274"/>
              </p:ext>
            </p:extLst>
          </p:nvPr>
        </p:nvGraphicFramePr>
        <p:xfrm>
          <a:off x="3215984" y="4301631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4" name="Equation" r:id="rId39" imgW="228501" imgH="291973" progId="Equation.DSMT4">
                  <p:embed/>
                </p:oleObj>
              </mc:Choice>
              <mc:Fallback>
                <p:oleObj name="Equation" r:id="rId39" imgW="228501" imgH="291973" progId="Equation.DSMT4">
                  <p:embed/>
                  <p:pic>
                    <p:nvPicPr>
                      <p:cNvPr id="0" name="Picture 2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984" y="4301631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ZoneTexte 79"/>
          <p:cNvSpPr txBox="1"/>
          <p:nvPr/>
        </p:nvSpPr>
        <p:spPr>
          <a:xfrm>
            <a:off x="7729179" y="3054983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M</a:t>
            </a:r>
            <a:r>
              <a:rPr lang="fr-FR" sz="1600" b="1" dirty="0" smtClean="0"/>
              <a:t>1</a:t>
            </a:r>
            <a:endParaRPr lang="fr-FR" sz="1600" b="1" dirty="0"/>
          </a:p>
        </p:txBody>
      </p:sp>
      <p:sp>
        <p:nvSpPr>
          <p:cNvPr id="99" name="ZoneTexte 98"/>
          <p:cNvSpPr txBox="1"/>
          <p:nvPr/>
        </p:nvSpPr>
        <p:spPr>
          <a:xfrm>
            <a:off x="6213427" y="5595780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E</a:t>
            </a:r>
            <a:r>
              <a:rPr lang="fr-FR" sz="1600" b="1" dirty="0" smtClean="0"/>
              <a:t>2</a:t>
            </a:r>
            <a:endParaRPr lang="fr-FR" sz="1600" b="1" dirty="0"/>
          </a:p>
        </p:txBody>
      </p:sp>
      <p:sp>
        <p:nvSpPr>
          <p:cNvPr id="106" name="ZoneTexte 105"/>
          <p:cNvSpPr txBox="1"/>
          <p:nvPr/>
        </p:nvSpPr>
        <p:spPr>
          <a:xfrm>
            <a:off x="7753347" y="5597200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M</a:t>
            </a:r>
            <a:r>
              <a:rPr lang="fr-FR" sz="1600" b="1" dirty="0"/>
              <a:t>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25</a:t>
            </a:fld>
            <a:endParaRPr lang="fr-FR"/>
          </a:p>
        </p:txBody>
      </p:sp>
      <p:graphicFrame>
        <p:nvGraphicFramePr>
          <p:cNvPr id="109" name="Tableau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515401"/>
              </p:ext>
            </p:extLst>
          </p:nvPr>
        </p:nvGraphicFramePr>
        <p:xfrm>
          <a:off x="865412" y="2482258"/>
          <a:ext cx="4354287" cy="731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70621"/>
                <a:gridCol w="422958"/>
                <a:gridCol w="422959"/>
                <a:gridCol w="422958"/>
                <a:gridCol w="422958"/>
                <a:gridCol w="422958"/>
                <a:gridCol w="422958"/>
                <a:gridCol w="422959"/>
                <a:gridCol w="422958"/>
              </a:tblGrid>
              <a:tr h="31628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Centres des machines</a:t>
                      </a:r>
                      <a:endParaRPr lang="fr-F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62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648476"/>
              </p:ext>
            </p:extLst>
          </p:nvPr>
        </p:nvGraphicFramePr>
        <p:xfrm>
          <a:off x="1899757" y="2531914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5" name="Equation" r:id="rId41" imgW="203024" imgH="253780" progId="Equation.DSMT4">
                  <p:embed/>
                </p:oleObj>
              </mc:Choice>
              <mc:Fallback>
                <p:oleObj name="Equation" r:id="rId41" imgW="203024" imgH="253780" progId="Equation.DSMT4">
                  <p:embed/>
                  <p:pic>
                    <p:nvPicPr>
                      <p:cNvPr id="0" name="Picture 2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9757" y="2531914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645039"/>
              </p:ext>
            </p:extLst>
          </p:nvPr>
        </p:nvGraphicFramePr>
        <p:xfrm>
          <a:off x="2811651" y="2531867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6" name="Equation" r:id="rId42" imgW="215713" imgH="253780" progId="Equation.DSMT4">
                  <p:embed/>
                </p:oleObj>
              </mc:Choice>
              <mc:Fallback>
                <p:oleObj name="Equation" r:id="rId42" imgW="215713" imgH="253780" progId="Equation.DSMT4">
                  <p:embed/>
                  <p:pic>
                    <p:nvPicPr>
                      <p:cNvPr id="0" name="Picture 2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651" y="2531867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774519"/>
              </p:ext>
            </p:extLst>
          </p:nvPr>
        </p:nvGraphicFramePr>
        <p:xfrm>
          <a:off x="4405951" y="2490923"/>
          <a:ext cx="30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7" name="Equation" r:id="rId43" imgW="304536" imgH="253780" progId="Equation.DSMT4">
                  <p:embed/>
                </p:oleObj>
              </mc:Choice>
              <mc:Fallback>
                <p:oleObj name="Equation" r:id="rId43" imgW="304536" imgH="253780" progId="Equation.DSMT4">
                  <p:embed/>
                  <p:pic>
                    <p:nvPicPr>
                      <p:cNvPr id="0" name="Picture 2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951" y="2490923"/>
                        <a:ext cx="304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04866"/>
              </p:ext>
            </p:extLst>
          </p:nvPr>
        </p:nvGraphicFramePr>
        <p:xfrm>
          <a:off x="4904426" y="2490923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8" name="Equation" r:id="rId44" imgW="215713" imgH="253780" progId="Equation.DSMT4">
                  <p:embed/>
                </p:oleObj>
              </mc:Choice>
              <mc:Fallback>
                <p:oleObj name="Equation" r:id="rId44" imgW="215713" imgH="253780" progId="Equation.DSMT4">
                  <p:embed/>
                  <p:pic>
                    <p:nvPicPr>
                      <p:cNvPr id="0" name="Picture 2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4426" y="2490923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222803"/>
              </p:ext>
            </p:extLst>
          </p:nvPr>
        </p:nvGraphicFramePr>
        <p:xfrm>
          <a:off x="1879760" y="2873867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9" name="Equation" r:id="rId45" imgW="215713" imgH="291847" progId="Equation.DSMT4">
                  <p:embed/>
                </p:oleObj>
              </mc:Choice>
              <mc:Fallback>
                <p:oleObj name="Equation" r:id="rId45" imgW="215713" imgH="291847" progId="Equation.DSMT4">
                  <p:embed/>
                  <p:pic>
                    <p:nvPicPr>
                      <p:cNvPr id="0" name="Picture 2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760" y="2873867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026545"/>
              </p:ext>
            </p:extLst>
          </p:nvPr>
        </p:nvGraphicFramePr>
        <p:xfrm>
          <a:off x="2818001" y="2892230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0" name="Equation" r:id="rId46" imgW="228501" imgH="291973" progId="Equation.DSMT4">
                  <p:embed/>
                </p:oleObj>
              </mc:Choice>
              <mc:Fallback>
                <p:oleObj name="Equation" r:id="rId46" imgW="228501" imgH="291973" progId="Equation.DSMT4">
                  <p:embed/>
                  <p:pic>
                    <p:nvPicPr>
                      <p:cNvPr id="0" name="Picture 2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001" y="2892230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428245"/>
              </p:ext>
            </p:extLst>
          </p:nvPr>
        </p:nvGraphicFramePr>
        <p:xfrm>
          <a:off x="4399601" y="2832236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1" name="Equation" r:id="rId47" imgW="317225" imgH="291847" progId="Equation.DSMT4">
                  <p:embed/>
                </p:oleObj>
              </mc:Choice>
              <mc:Fallback>
                <p:oleObj name="Equation" r:id="rId47" imgW="317225" imgH="291847" progId="Equation.DSMT4">
                  <p:embed/>
                  <p:pic>
                    <p:nvPicPr>
                      <p:cNvPr id="0" name="Picture 2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9601" y="2832236"/>
                        <a:ext cx="317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667277"/>
              </p:ext>
            </p:extLst>
          </p:nvPr>
        </p:nvGraphicFramePr>
        <p:xfrm>
          <a:off x="4904426" y="2832236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2" name="Equation" r:id="rId48" imgW="228501" imgH="291973" progId="Equation.DSMT4">
                  <p:embed/>
                </p:oleObj>
              </mc:Choice>
              <mc:Fallback>
                <p:oleObj name="Equation" r:id="rId48" imgW="228501" imgH="291973" progId="Equation.DSMT4">
                  <p:embed/>
                  <p:pic>
                    <p:nvPicPr>
                      <p:cNvPr id="0" name="Picture 2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4426" y="2832236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ZoneTexte 123"/>
          <p:cNvSpPr txBox="1"/>
          <p:nvPr/>
        </p:nvSpPr>
        <p:spPr>
          <a:xfrm>
            <a:off x="207196" y="2700202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M1</a:t>
            </a:r>
            <a:endParaRPr lang="fr-FR" sz="1600" b="1" dirty="0"/>
          </a:p>
        </p:txBody>
      </p:sp>
      <p:graphicFrame>
        <p:nvGraphicFramePr>
          <p:cNvPr id="127" name="Tableau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918734"/>
              </p:ext>
            </p:extLst>
          </p:nvPr>
        </p:nvGraphicFramePr>
        <p:xfrm>
          <a:off x="907386" y="5047329"/>
          <a:ext cx="4354287" cy="731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70621"/>
                <a:gridCol w="422958"/>
                <a:gridCol w="422959"/>
                <a:gridCol w="422958"/>
                <a:gridCol w="422958"/>
                <a:gridCol w="422958"/>
                <a:gridCol w="422958"/>
                <a:gridCol w="422959"/>
                <a:gridCol w="422958"/>
              </a:tblGrid>
              <a:tr h="316283"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Location</a:t>
                      </a:r>
                      <a:r>
                        <a:rPr lang="fr-FR" sz="1600" baseline="0" dirty="0" smtClean="0"/>
                        <a:t> </a:t>
                      </a:r>
                    </a:p>
                    <a:p>
                      <a:pPr algn="ctr"/>
                      <a:r>
                        <a:rPr lang="fr-FR" sz="1600" baseline="0" dirty="0" smtClean="0"/>
                        <a:t>Variables</a:t>
                      </a:r>
                      <a:endParaRPr lang="fr-FR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i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62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32639"/>
              </p:ext>
            </p:extLst>
          </p:nvPr>
        </p:nvGraphicFramePr>
        <p:xfrm>
          <a:off x="3267482" y="5097489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3" name="Equation" r:id="rId49" imgW="203024" imgH="253780" progId="Equation.DSMT4">
                  <p:embed/>
                </p:oleObj>
              </mc:Choice>
              <mc:Fallback>
                <p:oleObj name="Equation" r:id="rId49" imgW="203024" imgH="253780" progId="Equation.DSMT4">
                  <p:embed/>
                  <p:pic>
                    <p:nvPicPr>
                      <p:cNvPr id="0" name="Picture 2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482" y="5097489"/>
                        <a:ext cx="203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659389"/>
              </p:ext>
            </p:extLst>
          </p:nvPr>
        </p:nvGraphicFramePr>
        <p:xfrm>
          <a:off x="2812350" y="5064240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4" name="Equation" r:id="rId50" imgW="215713" imgH="253780" progId="Equation.DSMT4">
                  <p:embed/>
                </p:oleObj>
              </mc:Choice>
              <mc:Fallback>
                <p:oleObj name="Equation" r:id="rId50" imgW="215713" imgH="253780" progId="Equation.DSMT4">
                  <p:embed/>
                  <p:pic>
                    <p:nvPicPr>
                      <p:cNvPr id="0" name="Picture 2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350" y="5064240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489662"/>
              </p:ext>
            </p:extLst>
          </p:nvPr>
        </p:nvGraphicFramePr>
        <p:xfrm>
          <a:off x="2415475" y="5068363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5" name="Equation" r:id="rId51" imgW="215713" imgH="253780" progId="Equation.DSMT4">
                  <p:embed/>
                </p:oleObj>
              </mc:Choice>
              <mc:Fallback>
                <p:oleObj name="Equation" r:id="rId51" imgW="215713" imgH="253780" progId="Equation.DSMT4">
                  <p:embed/>
                  <p:pic>
                    <p:nvPicPr>
                      <p:cNvPr id="0" name="Picture 2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475" y="5068363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381334"/>
              </p:ext>
            </p:extLst>
          </p:nvPr>
        </p:nvGraphicFramePr>
        <p:xfrm>
          <a:off x="4447925" y="5055994"/>
          <a:ext cx="30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6" name="Equation" r:id="rId52" imgW="304536" imgH="253780" progId="Equation.DSMT4">
                  <p:embed/>
                </p:oleObj>
              </mc:Choice>
              <mc:Fallback>
                <p:oleObj name="Equation" r:id="rId52" imgW="304536" imgH="253780" progId="Equation.DSMT4">
                  <p:embed/>
                  <p:pic>
                    <p:nvPicPr>
                      <p:cNvPr id="0" name="Picture 2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7925" y="5055994"/>
                        <a:ext cx="304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982131"/>
              </p:ext>
            </p:extLst>
          </p:nvPr>
        </p:nvGraphicFramePr>
        <p:xfrm>
          <a:off x="4946400" y="5055994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7" name="Equation" r:id="rId53" imgW="215713" imgH="253780" progId="Equation.DSMT4">
                  <p:embed/>
                </p:oleObj>
              </mc:Choice>
              <mc:Fallback>
                <p:oleObj name="Equation" r:id="rId53" imgW="215713" imgH="253780" progId="Equation.DSMT4">
                  <p:embed/>
                  <p:pic>
                    <p:nvPicPr>
                      <p:cNvPr id="0" name="Picture 2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400" y="5055994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061190"/>
              </p:ext>
            </p:extLst>
          </p:nvPr>
        </p:nvGraphicFramePr>
        <p:xfrm>
          <a:off x="2806000" y="5424603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8" name="Equation" r:id="rId54" imgW="228501" imgH="291973" progId="Equation.DSMT4">
                  <p:embed/>
                </p:oleObj>
              </mc:Choice>
              <mc:Fallback>
                <p:oleObj name="Equation" r:id="rId54" imgW="228501" imgH="291973" progId="Equation.DSMT4">
                  <p:embed/>
                  <p:pic>
                    <p:nvPicPr>
                      <p:cNvPr id="0" name="Picture 2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000" y="5424603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75807"/>
              </p:ext>
            </p:extLst>
          </p:nvPr>
        </p:nvGraphicFramePr>
        <p:xfrm>
          <a:off x="2421825" y="5428726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9" name="Equation" r:id="rId55" imgW="228501" imgH="291973" progId="Equation.DSMT4">
                  <p:embed/>
                </p:oleObj>
              </mc:Choice>
              <mc:Fallback>
                <p:oleObj name="Equation" r:id="rId55" imgW="228501" imgH="291973" progId="Equation.DSMT4">
                  <p:embed/>
                  <p:pic>
                    <p:nvPicPr>
                      <p:cNvPr id="0" name="Picture 2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825" y="5428726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028305"/>
              </p:ext>
            </p:extLst>
          </p:nvPr>
        </p:nvGraphicFramePr>
        <p:xfrm>
          <a:off x="4441575" y="5397307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0" name="Equation" r:id="rId56" imgW="317225" imgH="291847" progId="Equation.DSMT4">
                  <p:embed/>
                </p:oleObj>
              </mc:Choice>
              <mc:Fallback>
                <p:oleObj name="Equation" r:id="rId56" imgW="317225" imgH="291847" progId="Equation.DSMT4">
                  <p:embed/>
                  <p:pic>
                    <p:nvPicPr>
                      <p:cNvPr id="0" name="Picture 2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575" y="5397307"/>
                        <a:ext cx="317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099753"/>
              </p:ext>
            </p:extLst>
          </p:nvPr>
        </p:nvGraphicFramePr>
        <p:xfrm>
          <a:off x="4946400" y="5397307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1" name="Equation" r:id="rId57" imgW="228501" imgH="291973" progId="Equation.DSMT4">
                  <p:embed/>
                </p:oleObj>
              </mc:Choice>
              <mc:Fallback>
                <p:oleObj name="Equation" r:id="rId57" imgW="228501" imgH="291973" progId="Equation.DSMT4">
                  <p:embed/>
                  <p:pic>
                    <p:nvPicPr>
                      <p:cNvPr id="0" name="Picture 2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400" y="5397307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ZoneTexte 137"/>
          <p:cNvSpPr txBox="1"/>
          <p:nvPr/>
        </p:nvSpPr>
        <p:spPr>
          <a:xfrm>
            <a:off x="249170" y="5265273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M</a:t>
            </a:r>
            <a:r>
              <a:rPr lang="fr-FR" sz="1600" b="1" dirty="0"/>
              <a:t>2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2421825" y="2231296"/>
            <a:ext cx="840178" cy="2509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2434003" y="2238552"/>
            <a:ext cx="828000" cy="257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1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230776"/>
              </p:ext>
            </p:extLst>
          </p:nvPr>
        </p:nvGraphicFramePr>
        <p:xfrm>
          <a:off x="2357662" y="2531867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2" name="Equation" r:id="rId58" imgW="215713" imgH="253780" progId="Equation.DSMT4">
                  <p:embed/>
                </p:oleObj>
              </mc:Choice>
              <mc:Fallback>
                <p:oleObj name="Equation" r:id="rId58" imgW="215713" imgH="253780" progId="Equation.DSMT4">
                  <p:embed/>
                  <p:pic>
                    <p:nvPicPr>
                      <p:cNvPr id="0" name="Picture 2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662" y="2531867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158293"/>
              </p:ext>
            </p:extLst>
          </p:nvPr>
        </p:nvGraphicFramePr>
        <p:xfrm>
          <a:off x="2334631" y="2821633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3" name="Equation" r:id="rId59" imgW="228501" imgH="291973" progId="Equation.DSMT4">
                  <p:embed/>
                </p:oleObj>
              </mc:Choice>
              <mc:Fallback>
                <p:oleObj name="Equation" r:id="rId59" imgW="228501" imgH="291973" progId="Equation.DSMT4">
                  <p:embed/>
                  <p:pic>
                    <p:nvPicPr>
                      <p:cNvPr id="0" name="Picture 2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4631" y="2821633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385207"/>
              </p:ext>
            </p:extLst>
          </p:nvPr>
        </p:nvGraphicFramePr>
        <p:xfrm>
          <a:off x="3219082" y="2498206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4" name="Equation" r:id="rId60" imgW="215713" imgH="253780" progId="Equation.DSMT4">
                  <p:embed/>
                </p:oleObj>
              </mc:Choice>
              <mc:Fallback>
                <p:oleObj name="Equation" r:id="rId60" imgW="215713" imgH="253780" progId="Equation.DSMT4">
                  <p:embed/>
                  <p:pic>
                    <p:nvPicPr>
                      <p:cNvPr id="0" name="Picture 2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082" y="2498206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628283"/>
              </p:ext>
            </p:extLst>
          </p:nvPr>
        </p:nvGraphicFramePr>
        <p:xfrm>
          <a:off x="3212732" y="2858569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5" name="Equation" r:id="rId61" imgW="228501" imgH="291973" progId="Equation.DSMT4">
                  <p:embed/>
                </p:oleObj>
              </mc:Choice>
              <mc:Fallback>
                <p:oleObj name="Equation" r:id="rId61" imgW="228501" imgH="291973" progId="Equation.DSMT4">
                  <p:embed/>
                  <p:pic>
                    <p:nvPicPr>
                      <p:cNvPr id="0" name="Picture 2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732" y="2858569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59936" y="3383261"/>
            <a:ext cx="838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fr-FR" b="1" dirty="0" smtClean="0"/>
              <a:t>Opérateur d’échange</a:t>
            </a:r>
            <a:r>
              <a:rPr lang="fr-FR" dirty="0" smtClean="0"/>
              <a:t>: Permuter deux gènes aléatoirement choisis du chromosome.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684868" y="5987207"/>
            <a:ext cx="830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Opérateur d’inversion </a:t>
            </a:r>
            <a:r>
              <a:rPr lang="en-US" b="1" dirty="0" smtClean="0"/>
              <a:t>: </a:t>
            </a:r>
            <a:r>
              <a:rPr lang="fr-FR" dirty="0" smtClean="0"/>
              <a:t>Sélectionner deux points aléatoirement choisis et inverser l’ordre d’apparition des locus dans le chromosome entre ces deux points.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62" cstate="print"/>
          <a:stretch>
            <a:fillRect/>
          </a:stretch>
        </p:blipFill>
        <p:spPr>
          <a:xfrm>
            <a:off x="3254457" y="5405517"/>
            <a:ext cx="214868" cy="292598"/>
          </a:xfrm>
          <a:prstGeom prst="rect">
            <a:avLst/>
          </a:prstGeom>
        </p:spPr>
      </p:pic>
      <p:graphicFrame>
        <p:nvGraphicFramePr>
          <p:cNvPr id="145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960295"/>
              </p:ext>
            </p:extLst>
          </p:nvPr>
        </p:nvGraphicFramePr>
        <p:xfrm>
          <a:off x="1967473" y="5092111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6" name="Equation" r:id="rId63" imgW="215713" imgH="253780" progId="Equation.DSMT4">
                  <p:embed/>
                </p:oleObj>
              </mc:Choice>
              <mc:Fallback>
                <p:oleObj name="Equation" r:id="rId63" imgW="215713" imgH="253780" progId="Equation.DSMT4">
                  <p:embed/>
                  <p:pic>
                    <p:nvPicPr>
                      <p:cNvPr id="0" name="Picture 2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473" y="5092111"/>
                        <a:ext cx="215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345458"/>
              </p:ext>
            </p:extLst>
          </p:nvPr>
        </p:nvGraphicFramePr>
        <p:xfrm>
          <a:off x="1957509" y="5413510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7" name="Equation" r:id="rId64" imgW="228501" imgH="291973" progId="Equation.DSMT4">
                  <p:embed/>
                </p:oleObj>
              </mc:Choice>
              <mc:Fallback>
                <p:oleObj name="Equation" r:id="rId64" imgW="228501" imgH="291973" progId="Equation.DSMT4">
                  <p:embed/>
                  <p:pic>
                    <p:nvPicPr>
                      <p:cNvPr id="0" name="Picture 2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509" y="5413510"/>
                        <a:ext cx="228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0" name="Connecteur droit avec flèche 159"/>
          <p:cNvCxnSpPr/>
          <p:nvPr/>
        </p:nvCxnSpPr>
        <p:spPr>
          <a:xfrm>
            <a:off x="7230192" y="3008069"/>
            <a:ext cx="1433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avec flèche 160"/>
          <p:cNvCxnSpPr/>
          <p:nvPr/>
        </p:nvCxnSpPr>
        <p:spPr>
          <a:xfrm flipH="1" flipV="1">
            <a:off x="7230193" y="1808844"/>
            <a:ext cx="0" cy="1201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7489500" y="1943544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1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7751082" y="2519025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3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 rot="16200000">
            <a:off x="8065629" y="2109258"/>
            <a:ext cx="477671" cy="31389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4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2095660" y="4668533"/>
            <a:ext cx="1273422" cy="378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H="1">
            <a:off x="2102957" y="4667717"/>
            <a:ext cx="1258934" cy="3853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2523425" y="4672499"/>
            <a:ext cx="404831" cy="380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>
            <a:off x="2523425" y="4674304"/>
            <a:ext cx="392131" cy="361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avec flèche 205"/>
          <p:cNvCxnSpPr/>
          <p:nvPr/>
        </p:nvCxnSpPr>
        <p:spPr>
          <a:xfrm>
            <a:off x="7217289" y="3006292"/>
            <a:ext cx="1433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avec flèche 211"/>
          <p:cNvCxnSpPr/>
          <p:nvPr/>
        </p:nvCxnSpPr>
        <p:spPr>
          <a:xfrm flipH="1" flipV="1">
            <a:off x="7232178" y="1817019"/>
            <a:ext cx="0" cy="1201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7299046" y="2495490"/>
            <a:ext cx="477671" cy="313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 rot="16200000">
            <a:off x="5744820" y="2496673"/>
            <a:ext cx="477671" cy="31389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4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218" name="Connecteur droit avec flèche 217"/>
          <p:cNvCxnSpPr/>
          <p:nvPr/>
        </p:nvCxnSpPr>
        <p:spPr>
          <a:xfrm>
            <a:off x="5756831" y="5508516"/>
            <a:ext cx="1433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avec flèche 218"/>
          <p:cNvCxnSpPr/>
          <p:nvPr/>
        </p:nvCxnSpPr>
        <p:spPr>
          <a:xfrm flipH="1" flipV="1">
            <a:off x="5756831" y="4006468"/>
            <a:ext cx="0" cy="151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ctangle 219"/>
          <p:cNvSpPr/>
          <p:nvPr/>
        </p:nvSpPr>
        <p:spPr>
          <a:xfrm>
            <a:off x="6016139" y="4443991"/>
            <a:ext cx="477671" cy="31389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1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6277721" y="5019472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3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6570305" y="4618001"/>
            <a:ext cx="477671" cy="313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 rot="16200000">
            <a:off x="5821909" y="4997119"/>
            <a:ext cx="477671" cy="31389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4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6570305" y="4160777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238" name="Connecteur droit avec flèche 237"/>
          <p:cNvCxnSpPr/>
          <p:nvPr/>
        </p:nvCxnSpPr>
        <p:spPr>
          <a:xfrm>
            <a:off x="7289917" y="5508516"/>
            <a:ext cx="1433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avec flèche 238"/>
          <p:cNvCxnSpPr/>
          <p:nvPr/>
        </p:nvCxnSpPr>
        <p:spPr>
          <a:xfrm flipH="1" flipV="1">
            <a:off x="7289917" y="4006468"/>
            <a:ext cx="0" cy="151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Rectangle 239"/>
          <p:cNvSpPr/>
          <p:nvPr/>
        </p:nvSpPr>
        <p:spPr>
          <a:xfrm>
            <a:off x="7346772" y="5043865"/>
            <a:ext cx="477671" cy="32186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1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7810807" y="5019472"/>
            <a:ext cx="477671" cy="313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8103391" y="4618001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3" name="Rectangle 242"/>
          <p:cNvSpPr/>
          <p:nvPr/>
        </p:nvSpPr>
        <p:spPr>
          <a:xfrm rot="16200000">
            <a:off x="7556574" y="4470591"/>
            <a:ext cx="477671" cy="31389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4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8103391" y="4160777"/>
            <a:ext cx="477671" cy="3138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250" name="Connecteur droit avec flèche 249"/>
          <p:cNvCxnSpPr/>
          <p:nvPr/>
        </p:nvCxnSpPr>
        <p:spPr>
          <a:xfrm flipH="1" flipV="1">
            <a:off x="7289917" y="4006468"/>
            <a:ext cx="0" cy="151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avec flèche 255"/>
          <p:cNvCxnSpPr/>
          <p:nvPr/>
        </p:nvCxnSpPr>
        <p:spPr>
          <a:xfrm flipH="1" flipV="1">
            <a:off x="7287995" y="4018750"/>
            <a:ext cx="0" cy="151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/>
        </p:nvSpPr>
        <p:spPr>
          <a:xfrm>
            <a:off x="1851451" y="182823"/>
            <a:ext cx="538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Approche proposée</a:t>
            </a:r>
          </a:p>
        </p:txBody>
      </p:sp>
      <p:cxnSp>
        <p:nvCxnSpPr>
          <p:cNvPr id="105" name="Connecteur droit 104"/>
          <p:cNvCxnSpPr/>
          <p:nvPr/>
        </p:nvCxnSpPr>
        <p:spPr>
          <a:xfrm>
            <a:off x="-28149" y="855531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ZoneTexte 106"/>
          <p:cNvSpPr txBox="1"/>
          <p:nvPr/>
        </p:nvSpPr>
        <p:spPr>
          <a:xfrm>
            <a:off x="331291" y="1004970"/>
            <a:ext cx="304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Algorithme</a:t>
            </a:r>
            <a:r>
              <a:rPr lang="en-US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fr-FR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génétique</a:t>
            </a:r>
            <a:endParaRPr lang="fr-FR" sz="2000" dirty="0">
              <a:ln>
                <a:solidFill>
                  <a:schemeClr val="tx2"/>
                </a:solidFill>
              </a:ln>
              <a:solidFill>
                <a:schemeClr val="bg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52425" y="1825095"/>
            <a:ext cx="2228850" cy="41148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924300" y="1790058"/>
            <a:ext cx="2228850" cy="116205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924300" y="5356566"/>
            <a:ext cx="2228850" cy="9284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924300" y="3005462"/>
            <a:ext cx="2228850" cy="200468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04418"/>
              </p:ext>
            </p:extLst>
          </p:nvPr>
        </p:nvGraphicFramePr>
        <p:xfrm>
          <a:off x="438147" y="1924048"/>
          <a:ext cx="20002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506989"/>
              </p:ext>
            </p:extLst>
          </p:nvPr>
        </p:nvGraphicFramePr>
        <p:xfrm>
          <a:off x="438147" y="2437761"/>
          <a:ext cx="200025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542467"/>
              </p:ext>
            </p:extLst>
          </p:nvPr>
        </p:nvGraphicFramePr>
        <p:xfrm>
          <a:off x="438147" y="2951474"/>
          <a:ext cx="200025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007761"/>
              </p:ext>
            </p:extLst>
          </p:nvPr>
        </p:nvGraphicFramePr>
        <p:xfrm>
          <a:off x="438147" y="3465187"/>
          <a:ext cx="200025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44075"/>
              </p:ext>
            </p:extLst>
          </p:nvPr>
        </p:nvGraphicFramePr>
        <p:xfrm>
          <a:off x="461962" y="4459627"/>
          <a:ext cx="200025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145252"/>
              </p:ext>
            </p:extLst>
          </p:nvPr>
        </p:nvGraphicFramePr>
        <p:xfrm>
          <a:off x="461962" y="4969896"/>
          <a:ext cx="200025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897908"/>
              </p:ext>
            </p:extLst>
          </p:nvPr>
        </p:nvGraphicFramePr>
        <p:xfrm>
          <a:off x="461962" y="5454068"/>
          <a:ext cx="200025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581672" y="1416909"/>
            <a:ext cx="1888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Population initiale</a:t>
            </a:r>
            <a:endParaRPr lang="fr-FR" dirty="0"/>
          </a:p>
        </p:txBody>
      </p:sp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600236"/>
              </p:ext>
            </p:extLst>
          </p:nvPr>
        </p:nvGraphicFramePr>
        <p:xfrm>
          <a:off x="461962" y="3958404"/>
          <a:ext cx="2000250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6" name="Connecteur droit avec flèche 35"/>
          <p:cNvCxnSpPr/>
          <p:nvPr/>
        </p:nvCxnSpPr>
        <p:spPr>
          <a:xfrm>
            <a:off x="2581275" y="2437761"/>
            <a:ext cx="13430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2805112" y="1962950"/>
            <a:ext cx="1052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Sélection</a:t>
            </a:r>
            <a:endParaRPr lang="fr-FR" sz="1600" dirty="0"/>
          </a:p>
        </p:txBody>
      </p:sp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107125"/>
              </p:ext>
            </p:extLst>
          </p:nvPr>
        </p:nvGraphicFramePr>
        <p:xfrm>
          <a:off x="4038600" y="1872906"/>
          <a:ext cx="200025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au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504871"/>
              </p:ext>
            </p:extLst>
          </p:nvPr>
        </p:nvGraphicFramePr>
        <p:xfrm>
          <a:off x="4038600" y="2371083"/>
          <a:ext cx="200025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au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08517"/>
              </p:ext>
            </p:extLst>
          </p:nvPr>
        </p:nvGraphicFramePr>
        <p:xfrm>
          <a:off x="4010025" y="3133082"/>
          <a:ext cx="200025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960017"/>
              </p:ext>
            </p:extLst>
          </p:nvPr>
        </p:nvGraphicFramePr>
        <p:xfrm>
          <a:off x="4010025" y="3611756"/>
          <a:ext cx="200025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34992"/>
              </p:ext>
            </p:extLst>
          </p:nvPr>
        </p:nvGraphicFramePr>
        <p:xfrm>
          <a:off x="4010025" y="4095928"/>
          <a:ext cx="200025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99212"/>
              </p:ext>
            </p:extLst>
          </p:nvPr>
        </p:nvGraphicFramePr>
        <p:xfrm>
          <a:off x="4038600" y="5425458"/>
          <a:ext cx="200025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84601"/>
              </p:ext>
            </p:extLst>
          </p:nvPr>
        </p:nvGraphicFramePr>
        <p:xfrm>
          <a:off x="4038600" y="5844924"/>
          <a:ext cx="200025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48" name="ZoneTexte 47"/>
          <p:cNvSpPr txBox="1"/>
          <p:nvPr/>
        </p:nvSpPr>
        <p:spPr>
          <a:xfrm>
            <a:off x="352425" y="979496"/>
            <a:ext cx="9115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8080"/>
                </a:solidFill>
              </a:rPr>
              <a:t>Remplacement élitiste</a:t>
            </a:r>
            <a:r>
              <a:rPr lang="en-US" sz="2000" b="1" dirty="0" smtClean="0">
                <a:solidFill>
                  <a:srgbClr val="00808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fr-FR" dirty="0" smtClean="0"/>
              <a:t>Stockage des meilleures solutions d’une génération à une autre.</a:t>
            </a:r>
            <a:endParaRPr lang="fr-FR" dirty="0"/>
          </a:p>
        </p:txBody>
      </p:sp>
      <p:graphicFrame>
        <p:nvGraphicFramePr>
          <p:cNvPr id="50" name="Tableau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495358"/>
              </p:ext>
            </p:extLst>
          </p:nvPr>
        </p:nvGraphicFramePr>
        <p:xfrm>
          <a:off x="4010025" y="4593304"/>
          <a:ext cx="200025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6633946" y="1786241"/>
            <a:ext cx="2228850" cy="41148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0251" y="1871821"/>
            <a:ext cx="2036240" cy="408467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0251" y="2315232"/>
            <a:ext cx="2036240" cy="408467"/>
          </a:xfrm>
          <a:prstGeom prst="rect">
            <a:avLst/>
          </a:prstGeom>
        </p:spPr>
      </p:pic>
      <p:graphicFrame>
        <p:nvGraphicFramePr>
          <p:cNvPr id="55" name="Tableau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946877"/>
              </p:ext>
            </p:extLst>
          </p:nvPr>
        </p:nvGraphicFramePr>
        <p:xfrm>
          <a:off x="6730251" y="2785307"/>
          <a:ext cx="200025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Tableau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467897"/>
              </p:ext>
            </p:extLst>
          </p:nvPr>
        </p:nvGraphicFramePr>
        <p:xfrm>
          <a:off x="6730251" y="3263981"/>
          <a:ext cx="200025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Tableau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990158"/>
              </p:ext>
            </p:extLst>
          </p:nvPr>
        </p:nvGraphicFramePr>
        <p:xfrm>
          <a:off x="6730251" y="3748153"/>
          <a:ext cx="200025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8" name="Tableau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950535"/>
              </p:ext>
            </p:extLst>
          </p:nvPr>
        </p:nvGraphicFramePr>
        <p:xfrm>
          <a:off x="6730251" y="4274207"/>
          <a:ext cx="200025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9" name="Tableau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246903"/>
              </p:ext>
            </p:extLst>
          </p:nvPr>
        </p:nvGraphicFramePr>
        <p:xfrm>
          <a:off x="6730251" y="4807283"/>
          <a:ext cx="200025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0" name="Tableau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415560"/>
              </p:ext>
            </p:extLst>
          </p:nvPr>
        </p:nvGraphicFramePr>
        <p:xfrm>
          <a:off x="6730251" y="5340359"/>
          <a:ext cx="200025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1" name="ZoneTexte 60"/>
          <p:cNvSpPr txBox="1"/>
          <p:nvPr/>
        </p:nvSpPr>
        <p:spPr>
          <a:xfrm>
            <a:off x="800531" y="5992760"/>
            <a:ext cx="178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Génération</a:t>
            </a:r>
            <a:r>
              <a:rPr lang="en-US" dirty="0" smtClean="0"/>
              <a:t> t</a:t>
            </a:r>
            <a:endParaRPr lang="en-US" dirty="0"/>
          </a:p>
        </p:txBody>
      </p:sp>
      <p:sp>
        <p:nvSpPr>
          <p:cNvPr id="62" name="ZoneTexte 61"/>
          <p:cNvSpPr txBox="1"/>
          <p:nvPr/>
        </p:nvSpPr>
        <p:spPr>
          <a:xfrm>
            <a:off x="7067764" y="6008875"/>
            <a:ext cx="178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Génération</a:t>
            </a:r>
            <a:r>
              <a:rPr lang="en-US" dirty="0" smtClean="0"/>
              <a:t> t+1</a:t>
            </a:r>
            <a:endParaRPr lang="en-US" dirty="0"/>
          </a:p>
        </p:txBody>
      </p:sp>
      <p:sp>
        <p:nvSpPr>
          <p:cNvPr id="63" name="ZoneTexte 62"/>
          <p:cNvSpPr txBox="1"/>
          <p:nvPr/>
        </p:nvSpPr>
        <p:spPr>
          <a:xfrm>
            <a:off x="4405311" y="6342911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Mutatio</a:t>
            </a:r>
            <a:r>
              <a:rPr lang="fr-FR" dirty="0"/>
              <a:t>n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4405311" y="4984651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Croisement</a:t>
            </a:r>
            <a:endParaRPr lang="fr-FR" dirty="0"/>
          </a:p>
        </p:txBody>
      </p:sp>
      <p:cxnSp>
        <p:nvCxnSpPr>
          <p:cNvPr id="66" name="Connecteur droit avec flèche 65"/>
          <p:cNvCxnSpPr/>
          <p:nvPr/>
        </p:nvCxnSpPr>
        <p:spPr>
          <a:xfrm>
            <a:off x="6153150" y="2313194"/>
            <a:ext cx="480796" cy="14725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>
            <a:stCxn id="11" idx="3"/>
            <a:endCxn id="51" idx="1"/>
          </p:cNvCxnSpPr>
          <p:nvPr/>
        </p:nvCxnSpPr>
        <p:spPr>
          <a:xfrm flipV="1">
            <a:off x="6153150" y="3843641"/>
            <a:ext cx="480796" cy="1641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 flipV="1">
            <a:off x="6124575" y="3910762"/>
            <a:ext cx="480796" cy="19771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1851451" y="182823"/>
            <a:ext cx="538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Approche proposée</a:t>
            </a:r>
          </a:p>
        </p:txBody>
      </p:sp>
      <p:cxnSp>
        <p:nvCxnSpPr>
          <p:cNvPr id="49" name="Connecteur droit 48"/>
          <p:cNvCxnSpPr/>
          <p:nvPr/>
        </p:nvCxnSpPr>
        <p:spPr>
          <a:xfrm>
            <a:off x="-28149" y="855531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1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959403" y="450224"/>
            <a:ext cx="35269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Plan de </a:t>
            </a:r>
            <a:r>
              <a:rPr lang="fr-FR" sz="40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l’exposé</a:t>
            </a:r>
            <a:endParaRPr lang="fr-FR" sz="4000" b="1" dirty="0">
              <a:solidFill>
                <a:srgbClr val="0080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473428" y="2324246"/>
            <a:ext cx="4121836" cy="571504"/>
            <a:chOff x="247837" y="1500174"/>
            <a:chExt cx="4121836" cy="571504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589520" y="1531678"/>
              <a:ext cx="3780153" cy="540000"/>
            </a:xfrm>
            <a:prstGeom prst="round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47837" y="1553581"/>
              <a:ext cx="365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        </a:t>
              </a:r>
              <a:r>
                <a:rPr lang="fr-FR" altLang="zh-CN" sz="2400" dirty="0" smtClean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Etat de l’art</a:t>
              </a:r>
              <a:endParaRPr lang="fr-FR" altLang="zh-CN" sz="2400" dirty="0">
                <a:solidFill>
                  <a:schemeClr val="tx2">
                    <a:lumMod val="50000"/>
                  </a:schemeClr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42910" y="1500174"/>
              <a:ext cx="500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2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2801058" y="3196951"/>
            <a:ext cx="4540110" cy="571504"/>
            <a:chOff x="2649809" y="3560194"/>
            <a:chExt cx="4540110" cy="571504"/>
          </a:xfrm>
        </p:grpSpPr>
        <p:grpSp>
          <p:nvGrpSpPr>
            <p:cNvPr id="9" name="Groupe 8"/>
            <p:cNvGrpSpPr/>
            <p:nvPr/>
          </p:nvGrpSpPr>
          <p:grpSpPr>
            <a:xfrm>
              <a:off x="2649809" y="3560194"/>
              <a:ext cx="3808143" cy="571504"/>
              <a:chOff x="589521" y="1500174"/>
              <a:chExt cx="3808142" cy="571504"/>
            </a:xfrm>
          </p:grpSpPr>
          <p:sp>
            <p:nvSpPr>
              <p:cNvPr id="11" name="Rectangle à coins arrondis 10"/>
              <p:cNvSpPr/>
              <p:nvPr/>
            </p:nvSpPr>
            <p:spPr>
              <a:xfrm>
                <a:off x="589521" y="1531678"/>
                <a:ext cx="3808142" cy="540000"/>
              </a:xfrm>
              <a:prstGeom prst="roundRect">
                <a:avLst/>
              </a:prstGeom>
              <a:noFill/>
              <a:ln w="2857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642910" y="1500174"/>
                <a:ext cx="500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3</a:t>
                </a:r>
              </a:p>
            </p:txBody>
          </p:sp>
        </p:grpSp>
        <p:sp>
          <p:nvSpPr>
            <p:cNvPr id="10" name="ZoneTexte 9"/>
            <p:cNvSpPr txBox="1"/>
            <p:nvPr/>
          </p:nvSpPr>
          <p:spPr>
            <a:xfrm>
              <a:off x="2976622" y="3598347"/>
              <a:ext cx="4213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2400" dirty="0" smtClean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Approche proposée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………</a:t>
              </a:r>
              <a:endParaRPr lang="en-US" altLang="zh-CN" sz="2400" dirty="0">
                <a:solidFill>
                  <a:schemeClr val="bg1"/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822517" y="4937184"/>
            <a:ext cx="3811177" cy="543546"/>
            <a:chOff x="961759" y="4658085"/>
            <a:chExt cx="3811177" cy="543546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961759" y="4661631"/>
              <a:ext cx="3811177" cy="540000"/>
            </a:xfrm>
            <a:prstGeom prst="round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975696" y="4658085"/>
              <a:ext cx="500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4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2660136" y="1442634"/>
            <a:ext cx="4108893" cy="571504"/>
            <a:chOff x="430859" y="1500174"/>
            <a:chExt cx="4108893" cy="571504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589520" y="1531678"/>
              <a:ext cx="3808141" cy="540000"/>
            </a:xfrm>
            <a:prstGeom prst="round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30859" y="1565121"/>
              <a:ext cx="4108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Introduction </a:t>
              </a:r>
              <a:endParaRPr lang="en-US" altLang="zh-CN" sz="2400" dirty="0">
                <a:solidFill>
                  <a:schemeClr val="bg1"/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42911" y="1500174"/>
              <a:ext cx="500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1</a:t>
              </a: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2642400" y="5019065"/>
            <a:ext cx="396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400" dirty="0" smtClean="0">
                <a:solidFill>
                  <a:schemeClr val="tx2">
                    <a:lumMod val="50000"/>
                  </a:schemeClr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rPr>
              <a:t>Conclusions et perspectives</a:t>
            </a:r>
            <a:endParaRPr lang="en-US" altLang="zh-CN" sz="2400" dirty="0">
              <a:solidFill>
                <a:schemeClr val="bg1"/>
              </a:solidFill>
              <a:latin typeface="Andalus" panose="02020603050405020304" pitchFamily="18" charset="-78"/>
              <a:ea typeface="宋体" charset="-122"/>
              <a:cs typeface="Andalus" panose="02020603050405020304" pitchFamily="18" charset="-78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801058" y="4053932"/>
            <a:ext cx="4477267" cy="571504"/>
            <a:chOff x="2649809" y="3560194"/>
            <a:chExt cx="4477267" cy="571504"/>
          </a:xfrm>
        </p:grpSpPr>
        <p:grpSp>
          <p:nvGrpSpPr>
            <p:cNvPr id="22" name="Groupe 21"/>
            <p:cNvGrpSpPr/>
            <p:nvPr/>
          </p:nvGrpSpPr>
          <p:grpSpPr>
            <a:xfrm>
              <a:off x="2649809" y="3560194"/>
              <a:ext cx="3808143" cy="571504"/>
              <a:chOff x="589521" y="1500174"/>
              <a:chExt cx="3808142" cy="571504"/>
            </a:xfrm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589521" y="1531678"/>
                <a:ext cx="3808142" cy="540000"/>
              </a:xfrm>
              <a:prstGeom prst="roundRect">
                <a:avLst/>
              </a:prstGeom>
              <a:noFill/>
              <a:ln w="2857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642910" y="1500174"/>
                <a:ext cx="500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3</a:t>
                </a:r>
              </a:p>
            </p:txBody>
          </p:sp>
        </p:grpSp>
        <p:sp>
          <p:nvSpPr>
            <p:cNvPr id="23" name="ZoneTexte 22"/>
            <p:cNvSpPr txBox="1"/>
            <p:nvPr/>
          </p:nvSpPr>
          <p:spPr>
            <a:xfrm>
              <a:off x="2913779" y="3634929"/>
              <a:ext cx="4213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2400" dirty="0" smtClean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Résultats numériques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………</a:t>
              </a:r>
              <a:endParaRPr lang="en-US" altLang="zh-CN" sz="2400" dirty="0">
                <a:solidFill>
                  <a:schemeClr val="bg1"/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9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28</a:t>
            </a:fld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0" y="889764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758654" y="325320"/>
            <a:ext cx="538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Résultats</a:t>
            </a:r>
            <a:r>
              <a:rPr lang="en-US" sz="24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fr-FR" sz="24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numériques</a:t>
            </a:r>
            <a:endParaRPr lang="fr-FR" sz="2400" b="1" dirty="0">
              <a:solidFill>
                <a:srgbClr val="0080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23" y="1398675"/>
            <a:ext cx="2268000" cy="137834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31291" y="1004970"/>
            <a:ext cx="304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Simulation Monte Carlo</a:t>
            </a:r>
            <a:endParaRPr lang="fr-FR" sz="2000" dirty="0">
              <a:ln>
                <a:solidFill>
                  <a:schemeClr val="tx2"/>
                </a:solidFill>
              </a:ln>
              <a:solidFill>
                <a:schemeClr val="bg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54" y="3079680"/>
            <a:ext cx="2268000" cy="147007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54" y="4809008"/>
            <a:ext cx="2268000" cy="135149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73210" y="6506012"/>
            <a:ext cx="39198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Etape 1: </a:t>
            </a:r>
            <a:r>
              <a:rPr lang="fr-FR" sz="1400" dirty="0" smtClean="0"/>
              <a:t>Associer à chaque entrée une distribution </a:t>
            </a:r>
            <a:endParaRPr lang="fr-FR" sz="14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7370" y="1902058"/>
            <a:ext cx="1192860" cy="407419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0230" y="1064526"/>
            <a:ext cx="2466369" cy="1692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1630" y="4415473"/>
            <a:ext cx="2620770" cy="17280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9240" y="2785133"/>
            <a:ext cx="364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Taille de la population</a:t>
            </a:r>
            <a:r>
              <a:rPr lang="fr-FR" sz="1400" dirty="0"/>
              <a:t>: distribution uniforme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330231" y="3287298"/>
            <a:ext cx="254356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Etape 2:</a:t>
            </a:r>
          </a:p>
          <a:p>
            <a:pPr algn="just"/>
            <a:r>
              <a:rPr lang="fr-FR" sz="1400" dirty="0" smtClean="0"/>
              <a:t>*Expérimentations numériques</a:t>
            </a:r>
          </a:p>
          <a:p>
            <a:pPr algn="just"/>
            <a:r>
              <a:rPr lang="fr-FR" sz="1400" dirty="0" smtClean="0"/>
              <a:t>*Evaluer la qualité de chaque performance.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0639" y="4516913"/>
            <a:ext cx="3781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Probabilité de croissement</a:t>
            </a:r>
            <a:r>
              <a:rPr lang="fr-FR" sz="1400" dirty="0" smtClean="0"/>
              <a:t>: </a:t>
            </a:r>
            <a:r>
              <a:rPr lang="fr-FR" sz="1400" dirty="0"/>
              <a:t>distribution </a:t>
            </a:r>
            <a:r>
              <a:rPr lang="fr-FR" sz="1400" dirty="0" smtClean="0"/>
              <a:t>normale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7008793" y="3277229"/>
            <a:ext cx="213520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Etape 3:</a:t>
            </a:r>
          </a:p>
          <a:p>
            <a:pPr algn="just"/>
            <a:r>
              <a:rPr lang="fr-FR" sz="1400" dirty="0" smtClean="0"/>
              <a:t>*Analyse statistiques des résultats</a:t>
            </a:r>
          </a:p>
          <a:p>
            <a:pPr algn="just"/>
            <a:endParaRPr lang="fr-FR" sz="14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1610" y="4348964"/>
            <a:ext cx="583740" cy="42496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7249886" y="4857532"/>
            <a:ext cx="18071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Sortie:</a:t>
            </a:r>
            <a:r>
              <a:rPr lang="fr-FR" sz="1400" dirty="0" smtClean="0"/>
              <a:t> coût de transport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9240" y="6160498"/>
            <a:ext cx="3781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Probabilité de mutation</a:t>
            </a:r>
            <a:r>
              <a:rPr lang="fr-FR" sz="1400" dirty="0" smtClean="0"/>
              <a:t>: </a:t>
            </a:r>
            <a:r>
              <a:rPr lang="fr-FR" sz="1400" dirty="0"/>
              <a:t>distribution </a:t>
            </a:r>
            <a:r>
              <a:rPr lang="fr-FR" sz="1400" dirty="0" smtClean="0"/>
              <a:t>normale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3739742" y="2873328"/>
            <a:ext cx="3781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Probabilité associée aux opérateurs de mutation</a:t>
            </a:r>
            <a:endParaRPr lang="fr-FR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3831770" y="6160498"/>
            <a:ext cx="4061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Probabilité associée aux opérateurs de croissement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990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0" y="911536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0792" y="2406857"/>
            <a:ext cx="2596788" cy="105989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ln w="3175">
                <a:noFill/>
              </a:ln>
              <a:latin typeface="Times New Roman" panose="02020603050405020304" pitchFamily="18" charset="0"/>
            </a:endParaRPr>
          </a:p>
          <a:p>
            <a:pPr algn="ctr"/>
            <a:endParaRPr lang="en-US" sz="1400" b="1" dirty="0" smtClean="0">
              <a:ln w="3175">
                <a:noFill/>
              </a:ln>
              <a:latin typeface="Times New Roman" panose="02020603050405020304" pitchFamily="18" charset="0"/>
            </a:endParaRPr>
          </a:p>
          <a:p>
            <a:pPr algn="ctr"/>
            <a:endParaRPr lang="en-US" sz="1400" b="1" dirty="0" smtClean="0">
              <a:ln w="3175">
                <a:noFill/>
              </a:ln>
              <a:latin typeface="Times New Roman" panose="02020603050405020304" pitchFamily="18" charset="0"/>
            </a:endParaRPr>
          </a:p>
          <a:p>
            <a:r>
              <a:rPr lang="fr-FR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Nombre</a:t>
            </a:r>
            <a:r>
              <a:rPr lang="en-US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fr-FR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d’itérations</a:t>
            </a:r>
            <a:r>
              <a:rPr lang="en-US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=130</a:t>
            </a:r>
          </a:p>
          <a:p>
            <a:r>
              <a:rPr lang="fr-FR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Taille</a:t>
            </a:r>
            <a:r>
              <a:rPr lang="en-US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de la population=228 </a:t>
            </a:r>
          </a:p>
          <a:p>
            <a:r>
              <a:rPr lang="fr-FR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Probabilité</a:t>
            </a:r>
            <a:r>
              <a:rPr lang="en-US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de </a:t>
            </a:r>
            <a:r>
              <a:rPr lang="fr-FR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croisement</a:t>
            </a:r>
            <a:r>
              <a:rPr lang="en-US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=0,77 </a:t>
            </a:r>
          </a:p>
          <a:p>
            <a:r>
              <a:rPr lang="fr-FR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Probabilité</a:t>
            </a:r>
            <a:r>
              <a:rPr lang="en-US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de mutation = 0,13</a:t>
            </a:r>
            <a:endParaRPr lang="en-US" sz="1400" b="1" dirty="0" smtClean="0">
              <a:ln w="3175">
                <a:noFill/>
              </a:ln>
              <a:latin typeface="Times New Roman" panose="02020603050405020304" pitchFamily="18" charset="0"/>
            </a:endParaRPr>
          </a:p>
          <a:p>
            <a:pPr algn="ctr"/>
            <a:endParaRPr lang="fr-FR" sz="1600" b="1" dirty="0" smtClean="0">
              <a:ln w="3175">
                <a:noFill/>
              </a:ln>
              <a:latin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fr-FR" sz="1600" b="1" dirty="0" smtClean="0">
              <a:ln w="3175">
                <a:noFill/>
              </a:ln>
              <a:latin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fr-FR" sz="1600" b="1" dirty="0">
              <a:ln w="28575">
                <a:noFill/>
              </a:ln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315" y="1930128"/>
            <a:ext cx="2947738" cy="47002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n w="28575">
                  <a:noFill/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Paramètres</a:t>
            </a:r>
            <a:endParaRPr lang="fr-FR" sz="1600" b="1" dirty="0">
              <a:ln w="28575">
                <a:noFill/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5726" y="1429349"/>
            <a:ext cx="1449805" cy="35339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Algorithme</a:t>
            </a:r>
            <a:endParaRPr lang="fr-FR" b="1" dirty="0"/>
          </a:p>
        </p:txBody>
      </p:sp>
      <p:cxnSp>
        <p:nvCxnSpPr>
          <p:cNvPr id="9" name="Connecteur en angle 8"/>
          <p:cNvCxnSpPr>
            <a:stCxn id="8" idx="2"/>
          </p:cNvCxnSpPr>
          <p:nvPr/>
        </p:nvCxnSpPr>
        <p:spPr>
          <a:xfrm rot="16200000" flipH="1">
            <a:off x="4643920" y="1569452"/>
            <a:ext cx="655936" cy="1082519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en angle 10"/>
          <p:cNvCxnSpPr>
            <a:stCxn id="8" idx="2"/>
            <a:endCxn id="6" idx="2"/>
          </p:cNvCxnSpPr>
          <p:nvPr/>
        </p:nvCxnSpPr>
        <p:spPr>
          <a:xfrm rot="5400000">
            <a:off x="2172905" y="1209026"/>
            <a:ext cx="1684006" cy="2831443"/>
          </a:xfrm>
          <a:prstGeom prst="bentConnector3">
            <a:avLst>
              <a:gd name="adj1" fmla="val 11357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953587" y="1028772"/>
            <a:ext cx="283945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dk1"/>
                </a:solidFill>
              </a:rPr>
              <a:t>Résultats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29526" y="1371373"/>
            <a:ext cx="44619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913377" y="6014416"/>
            <a:ext cx="136161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i+1</a:t>
            </a:r>
            <a:endParaRPr lang="fr-FR" b="1" dirty="0"/>
          </a:p>
        </p:txBody>
      </p:sp>
      <p:cxnSp>
        <p:nvCxnSpPr>
          <p:cNvPr id="16" name="Connecteur en angle 15"/>
          <p:cNvCxnSpPr>
            <a:stCxn id="7" idx="0"/>
          </p:cNvCxnSpPr>
          <p:nvPr/>
        </p:nvCxnSpPr>
        <p:spPr>
          <a:xfrm rot="5400000" flipH="1" flipV="1">
            <a:off x="2474727" y="712779"/>
            <a:ext cx="336807" cy="209789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>
          <a:xfrm>
            <a:off x="7086600" y="6513653"/>
            <a:ext cx="2057400" cy="365125"/>
          </a:xfrm>
        </p:spPr>
        <p:txBody>
          <a:bodyPr/>
          <a:lstStyle/>
          <a:p>
            <a:fld id="{61E57933-C6B4-4386-9E22-876755F60D0F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758654" y="325320"/>
            <a:ext cx="538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Résultats</a:t>
            </a:r>
            <a:r>
              <a:rPr lang="en-US" sz="24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fr-FR" sz="24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numériques</a:t>
            </a:r>
            <a:endParaRPr lang="fr-FR" sz="2400" b="1" dirty="0">
              <a:solidFill>
                <a:srgbClr val="0080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1" name="Imag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071" y="1553055"/>
            <a:ext cx="3384000" cy="23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/>
          <p:cNvSpPr txBox="1"/>
          <p:nvPr/>
        </p:nvSpPr>
        <p:spPr>
          <a:xfrm>
            <a:off x="238494" y="1041275"/>
            <a:ext cx="304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Sélection par roulette</a:t>
            </a:r>
            <a:endParaRPr lang="fr-FR" sz="2000" dirty="0">
              <a:ln>
                <a:solidFill>
                  <a:schemeClr val="tx2"/>
                </a:solidFill>
              </a:ln>
              <a:solidFill>
                <a:schemeClr val="bg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0792" y="5182491"/>
            <a:ext cx="2596788" cy="12197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ln w="3175">
                <a:noFill/>
              </a:ln>
              <a:latin typeface="Times New Roman" panose="02020603050405020304" pitchFamily="18" charset="0"/>
            </a:endParaRPr>
          </a:p>
          <a:p>
            <a:pPr algn="ctr"/>
            <a:endParaRPr lang="en-US" sz="1400" b="1" dirty="0" smtClean="0">
              <a:ln w="3175">
                <a:noFill/>
              </a:ln>
              <a:latin typeface="Times New Roman" panose="02020603050405020304" pitchFamily="18" charset="0"/>
            </a:endParaRPr>
          </a:p>
          <a:p>
            <a:pPr algn="ctr"/>
            <a:endParaRPr lang="en-US" sz="1400" b="1" dirty="0" smtClean="0">
              <a:ln w="3175">
                <a:noFill/>
              </a:ln>
              <a:latin typeface="Times New Roman" panose="02020603050405020304" pitchFamily="18" charset="0"/>
            </a:endParaRPr>
          </a:p>
          <a:p>
            <a:r>
              <a:rPr lang="fr-FR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Nombre</a:t>
            </a:r>
            <a:r>
              <a:rPr lang="en-US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fr-FR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d’itérations</a:t>
            </a:r>
            <a:r>
              <a:rPr lang="en-US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=130</a:t>
            </a:r>
          </a:p>
          <a:p>
            <a:r>
              <a:rPr lang="fr-FR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Taille</a:t>
            </a:r>
            <a:r>
              <a:rPr lang="en-US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de la population=194 </a:t>
            </a:r>
          </a:p>
          <a:p>
            <a:r>
              <a:rPr lang="fr-FR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Probabilité</a:t>
            </a:r>
            <a:r>
              <a:rPr lang="en-US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de </a:t>
            </a:r>
            <a:r>
              <a:rPr lang="fr-FR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croisement</a:t>
            </a:r>
            <a:r>
              <a:rPr lang="en-US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=0,8 </a:t>
            </a:r>
          </a:p>
          <a:p>
            <a:r>
              <a:rPr lang="fr-FR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Probabilité</a:t>
            </a:r>
            <a:r>
              <a:rPr lang="en-US" sz="1400" b="1" dirty="0" smtClean="0">
                <a:ln w="31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de mutation = 0,1</a:t>
            </a:r>
            <a:endParaRPr lang="en-US" sz="1400" b="1" dirty="0" smtClean="0">
              <a:ln w="3175">
                <a:noFill/>
              </a:ln>
              <a:latin typeface="Times New Roman" panose="02020603050405020304" pitchFamily="18" charset="0"/>
            </a:endParaRPr>
          </a:p>
          <a:p>
            <a:pPr algn="ctr"/>
            <a:endParaRPr lang="fr-FR" sz="1600" b="1" dirty="0" smtClean="0">
              <a:ln w="3175">
                <a:noFill/>
              </a:ln>
              <a:latin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fr-FR" sz="1600" b="1" dirty="0" smtClean="0">
              <a:ln w="3175">
                <a:noFill/>
              </a:ln>
              <a:latin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fr-FR" sz="1600" b="1" dirty="0">
              <a:ln w="28575">
                <a:noFill/>
              </a:ln>
              <a:latin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0315" y="4733641"/>
            <a:ext cx="2947738" cy="4421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n w="28575">
                  <a:noFill/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Paramètres</a:t>
            </a:r>
            <a:endParaRPr lang="fr-FR" sz="1600" b="1" dirty="0">
              <a:ln w="28575">
                <a:noFill/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92077" y="4248331"/>
            <a:ext cx="1449805" cy="36156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Algorithme</a:t>
            </a:r>
            <a:endParaRPr lang="fr-FR" b="1" dirty="0"/>
          </a:p>
        </p:txBody>
      </p:sp>
      <p:cxnSp>
        <p:nvCxnSpPr>
          <p:cNvPr id="29" name="Connecteur en angle 28"/>
          <p:cNvCxnSpPr>
            <a:stCxn id="28" idx="2"/>
          </p:cNvCxnSpPr>
          <p:nvPr/>
        </p:nvCxnSpPr>
        <p:spPr>
          <a:xfrm rot="16200000" flipH="1">
            <a:off x="4630271" y="4396602"/>
            <a:ext cx="655936" cy="1082519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ngle 29"/>
          <p:cNvCxnSpPr>
            <a:stCxn id="28" idx="2"/>
            <a:endCxn id="26" idx="2"/>
          </p:cNvCxnSpPr>
          <p:nvPr/>
        </p:nvCxnSpPr>
        <p:spPr>
          <a:xfrm rot="5400000">
            <a:off x="2111886" y="4097194"/>
            <a:ext cx="1792394" cy="2817794"/>
          </a:xfrm>
          <a:prstGeom prst="bentConnector3">
            <a:avLst>
              <a:gd name="adj1" fmla="val 11275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ngle 30"/>
          <p:cNvCxnSpPr/>
          <p:nvPr/>
        </p:nvCxnSpPr>
        <p:spPr>
          <a:xfrm rot="5400000" flipH="1" flipV="1">
            <a:off x="2493923" y="3529374"/>
            <a:ext cx="288000" cy="208747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Image 3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170" y="4164418"/>
            <a:ext cx="3492000" cy="224094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ZoneTexte 35"/>
          <p:cNvSpPr txBox="1"/>
          <p:nvPr/>
        </p:nvSpPr>
        <p:spPr>
          <a:xfrm>
            <a:off x="166305" y="3940476"/>
            <a:ext cx="304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Sélection par tournoi</a:t>
            </a:r>
            <a:endParaRPr lang="fr-FR" sz="2000" dirty="0">
              <a:ln>
                <a:solidFill>
                  <a:schemeClr val="tx2"/>
                </a:solidFill>
              </a:ln>
              <a:solidFill>
                <a:schemeClr val="bg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51597" y="6461687"/>
            <a:ext cx="62412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i+1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735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4B5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4B5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4B5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3</a:t>
            </a:fld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0" y="911536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878967" y="157641"/>
            <a:ext cx="538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Introduction</a:t>
            </a:r>
            <a:endParaRPr lang="en-US" sz="2800" b="1" dirty="0">
              <a:solidFill>
                <a:srgbClr val="0080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651" y="2161845"/>
            <a:ext cx="8246692" cy="108816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dirty="0" smtClean="0"/>
          </a:p>
          <a:p>
            <a:pPr algn="just"/>
            <a:r>
              <a:rPr lang="fr-FR" dirty="0" smtClean="0"/>
              <a:t>La (</a:t>
            </a:r>
            <a:r>
              <a:rPr lang="fr-FR" dirty="0" err="1" smtClean="0"/>
              <a:t>re</a:t>
            </a:r>
            <a:r>
              <a:rPr lang="fr-FR" dirty="0" smtClean="0"/>
              <a:t>-)conception d’Agencement </a:t>
            </a:r>
            <a:r>
              <a:rPr lang="fr-FR" dirty="0"/>
              <a:t>d’Infrastructure (</a:t>
            </a:r>
            <a:r>
              <a:rPr lang="fr-FR" dirty="0" smtClean="0"/>
              <a:t>CAI) : ‘</a:t>
            </a:r>
            <a:r>
              <a:rPr lang="fr-FR" i="1" dirty="0" smtClean="0"/>
              <a:t>la </a:t>
            </a:r>
            <a:r>
              <a:rPr lang="fr-FR" i="1" dirty="0"/>
              <a:t>détermination de l’emplacement le plus adéquat des entités </a:t>
            </a:r>
            <a:r>
              <a:rPr lang="fr-FR" i="1" dirty="0" smtClean="0"/>
              <a:t>selon </a:t>
            </a:r>
            <a:r>
              <a:rPr lang="fr-FR" i="1" dirty="0"/>
              <a:t>certains critères et objectifs tout en respectant des contraintes préalablement </a:t>
            </a:r>
            <a:r>
              <a:rPr lang="fr-FR" i="1" dirty="0" smtClean="0"/>
              <a:t>définies.</a:t>
            </a:r>
          </a:p>
          <a:p>
            <a:endParaRPr lang="en-US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651" y="3656964"/>
            <a:ext cx="2478073" cy="1944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7271" y="3721218"/>
            <a:ext cx="2808000" cy="16116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9999" y="3656964"/>
            <a:ext cx="2664000" cy="174012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31283" y="5646325"/>
            <a:ext cx="2701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Aménagement des écoles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253716" y="5643965"/>
            <a:ext cx="2701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Aménagement des hôpitaux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087345" y="5643965"/>
            <a:ext cx="3067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Aménagement</a:t>
            </a:r>
            <a:r>
              <a:rPr lang="en-US" b="1" dirty="0" smtClean="0"/>
              <a:t> des ateliers de production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0" y="1055636"/>
            <a:ext cx="5161059" cy="489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Contexte </a:t>
            </a:r>
            <a:r>
              <a:rPr lang="fr-FR" sz="24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industriel et problématique</a:t>
            </a:r>
            <a:endParaRPr lang="fr-FR" sz="2400" dirty="0">
              <a:ln>
                <a:solidFill>
                  <a:schemeClr val="tx2"/>
                </a:solidFill>
              </a:ln>
              <a:solidFill>
                <a:schemeClr val="bg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8651" y="1690633"/>
            <a:ext cx="4572517" cy="4712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Définition selon [</a:t>
            </a:r>
            <a:r>
              <a:rPr lang="fr-FR" sz="2000" b="1" dirty="0">
                <a:solidFill>
                  <a:schemeClr val="tx1"/>
                </a:solidFill>
              </a:rPr>
              <a:t>Singh </a:t>
            </a:r>
            <a:r>
              <a:rPr lang="fr-FR" sz="2000" b="1" dirty="0" smtClean="0">
                <a:solidFill>
                  <a:schemeClr val="tx1"/>
                </a:solidFill>
              </a:rPr>
              <a:t>&amp; Sharma 2006]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30</a:t>
            </a:fld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0" y="889764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758654" y="325320"/>
            <a:ext cx="538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Résultats</a:t>
            </a:r>
            <a:r>
              <a:rPr lang="en-US" sz="24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fr-FR" sz="24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numériques</a:t>
            </a:r>
            <a:endParaRPr lang="fr-FR" sz="2400" b="1" dirty="0">
              <a:solidFill>
                <a:srgbClr val="0080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83" y="1324225"/>
            <a:ext cx="6552000" cy="41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144379" y="5689113"/>
            <a:ext cx="873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L’opérateur de sélection par roulette donne de meilleurs résultats que l’opérateur par tournoi.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174458" y="5783542"/>
            <a:ext cx="397042" cy="180474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959403" y="450224"/>
            <a:ext cx="35269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Plan de </a:t>
            </a:r>
            <a:r>
              <a:rPr lang="fr-FR" sz="40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l’exposé</a:t>
            </a:r>
            <a:endParaRPr lang="fr-FR" sz="4000" b="1" dirty="0">
              <a:solidFill>
                <a:srgbClr val="0080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473428" y="2324246"/>
            <a:ext cx="4121836" cy="571504"/>
            <a:chOff x="247837" y="1500174"/>
            <a:chExt cx="4121836" cy="571504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589520" y="1531678"/>
              <a:ext cx="3780153" cy="540000"/>
            </a:xfrm>
            <a:prstGeom prst="round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47837" y="1553581"/>
              <a:ext cx="365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        </a:t>
              </a:r>
              <a:r>
                <a:rPr lang="fr-FR" altLang="zh-CN" sz="2400" dirty="0" smtClean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Etat de l’art</a:t>
              </a:r>
              <a:endParaRPr lang="fr-FR" altLang="zh-CN" sz="2400" dirty="0">
                <a:solidFill>
                  <a:schemeClr val="tx2">
                    <a:lumMod val="50000"/>
                  </a:schemeClr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42910" y="1500174"/>
              <a:ext cx="500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2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2801058" y="3196951"/>
            <a:ext cx="4540110" cy="571504"/>
            <a:chOff x="2649809" y="3560194"/>
            <a:chExt cx="4540110" cy="571504"/>
          </a:xfrm>
        </p:grpSpPr>
        <p:grpSp>
          <p:nvGrpSpPr>
            <p:cNvPr id="9" name="Groupe 8"/>
            <p:cNvGrpSpPr/>
            <p:nvPr/>
          </p:nvGrpSpPr>
          <p:grpSpPr>
            <a:xfrm>
              <a:off x="2649809" y="3560194"/>
              <a:ext cx="3808143" cy="571504"/>
              <a:chOff x="589521" y="1500174"/>
              <a:chExt cx="3808142" cy="571504"/>
            </a:xfrm>
          </p:grpSpPr>
          <p:sp>
            <p:nvSpPr>
              <p:cNvPr id="11" name="Rectangle à coins arrondis 10"/>
              <p:cNvSpPr/>
              <p:nvPr/>
            </p:nvSpPr>
            <p:spPr>
              <a:xfrm>
                <a:off x="589521" y="1531678"/>
                <a:ext cx="3808142" cy="540000"/>
              </a:xfrm>
              <a:prstGeom prst="roundRect">
                <a:avLst/>
              </a:prstGeom>
              <a:noFill/>
              <a:ln w="2857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642910" y="1500174"/>
                <a:ext cx="500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3</a:t>
                </a:r>
              </a:p>
            </p:txBody>
          </p:sp>
        </p:grpSp>
        <p:sp>
          <p:nvSpPr>
            <p:cNvPr id="10" name="ZoneTexte 9"/>
            <p:cNvSpPr txBox="1"/>
            <p:nvPr/>
          </p:nvSpPr>
          <p:spPr>
            <a:xfrm>
              <a:off x="2976622" y="3598347"/>
              <a:ext cx="4213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2400" dirty="0" smtClean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Approche proposée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………</a:t>
              </a:r>
              <a:endParaRPr lang="en-US" altLang="zh-CN" sz="2400" dirty="0">
                <a:solidFill>
                  <a:schemeClr val="bg1"/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822517" y="4937184"/>
            <a:ext cx="3811177" cy="543546"/>
            <a:chOff x="961759" y="4658085"/>
            <a:chExt cx="3811177" cy="543546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961759" y="4661631"/>
              <a:ext cx="3811177" cy="540000"/>
            </a:xfrm>
            <a:prstGeom prst="round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975696" y="4658085"/>
              <a:ext cx="500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4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2660136" y="1442634"/>
            <a:ext cx="4108893" cy="571504"/>
            <a:chOff x="430859" y="1500174"/>
            <a:chExt cx="4108893" cy="571504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589520" y="1531678"/>
              <a:ext cx="3808141" cy="540000"/>
            </a:xfrm>
            <a:prstGeom prst="round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30859" y="1565121"/>
              <a:ext cx="4108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Introduction </a:t>
              </a:r>
              <a:endParaRPr lang="en-US" altLang="zh-CN" sz="2400" dirty="0">
                <a:solidFill>
                  <a:schemeClr val="bg1"/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42911" y="1500174"/>
              <a:ext cx="500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1</a:t>
              </a: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2642400" y="5019065"/>
            <a:ext cx="396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400" dirty="0" smtClean="0">
                <a:solidFill>
                  <a:schemeClr val="tx2">
                    <a:lumMod val="50000"/>
                  </a:schemeClr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rPr>
              <a:t>Conclusions et perspectives</a:t>
            </a:r>
            <a:endParaRPr lang="en-US" altLang="zh-CN" sz="2400" dirty="0">
              <a:solidFill>
                <a:schemeClr val="bg1"/>
              </a:solidFill>
              <a:latin typeface="Andalus" panose="02020603050405020304" pitchFamily="18" charset="-78"/>
              <a:ea typeface="宋体" charset="-122"/>
              <a:cs typeface="Andalus" panose="02020603050405020304" pitchFamily="18" charset="-78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801058" y="4053932"/>
            <a:ext cx="4477267" cy="571504"/>
            <a:chOff x="2649809" y="3560194"/>
            <a:chExt cx="4477267" cy="571504"/>
          </a:xfrm>
        </p:grpSpPr>
        <p:grpSp>
          <p:nvGrpSpPr>
            <p:cNvPr id="22" name="Groupe 21"/>
            <p:cNvGrpSpPr/>
            <p:nvPr/>
          </p:nvGrpSpPr>
          <p:grpSpPr>
            <a:xfrm>
              <a:off x="2649809" y="3560194"/>
              <a:ext cx="3808143" cy="571504"/>
              <a:chOff x="589521" y="1500174"/>
              <a:chExt cx="3808142" cy="571504"/>
            </a:xfrm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589521" y="1531678"/>
                <a:ext cx="3808142" cy="540000"/>
              </a:xfrm>
              <a:prstGeom prst="roundRect">
                <a:avLst/>
              </a:prstGeom>
              <a:noFill/>
              <a:ln w="2857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642910" y="1500174"/>
                <a:ext cx="500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3</a:t>
                </a:r>
              </a:p>
            </p:txBody>
          </p:sp>
        </p:grpSp>
        <p:sp>
          <p:nvSpPr>
            <p:cNvPr id="23" name="ZoneTexte 22"/>
            <p:cNvSpPr txBox="1"/>
            <p:nvPr/>
          </p:nvSpPr>
          <p:spPr>
            <a:xfrm>
              <a:off x="2913779" y="3634929"/>
              <a:ext cx="4213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2400" dirty="0" smtClean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Résultats numériques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………</a:t>
              </a:r>
              <a:endParaRPr lang="en-US" altLang="zh-CN" sz="2400" dirty="0">
                <a:solidFill>
                  <a:schemeClr val="bg1"/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8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626392" y="6496588"/>
            <a:ext cx="2057400" cy="365125"/>
          </a:xfrm>
        </p:spPr>
        <p:txBody>
          <a:bodyPr/>
          <a:lstStyle/>
          <a:p>
            <a:fld id="{61E57933-C6B4-4386-9E22-876755F60D0F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375731" y="1292752"/>
            <a:ext cx="6693841" cy="6679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 algn="just">
              <a:lnSpc>
                <a:spcPct val="115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Conception des ateliers de production en se basant sur des données techniques et des règles de conception.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 rot="5400000">
            <a:off x="937770" y="2119451"/>
            <a:ext cx="395287" cy="360363"/>
          </a:xfrm>
          <a:prstGeom prst="notchedRightArrow">
            <a:avLst>
              <a:gd name="adj1" fmla="val 50000"/>
              <a:gd name="adj2" fmla="val 27423"/>
            </a:avLst>
          </a:prstGeom>
          <a:solidFill>
            <a:schemeClr val="tx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gray">
          <a:xfrm>
            <a:off x="93618" y="1294910"/>
            <a:ext cx="1943100" cy="71913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0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75730" y="2340329"/>
            <a:ext cx="6693842" cy="202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285750" indent="-285750" algn="just">
              <a:lnSpc>
                <a:spcPct val="115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Formulation mathématique du notre problématique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Développement d’une nouvelle  méthode de résolution :</a:t>
            </a: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Algorithme Génétique + Algorithme A étoile.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Analyse de sensibilité des différentes paramètres de l’algorithme </a:t>
            </a: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Génétique en utilisant la simulation Monte Carlo .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 rot="5400000">
            <a:off x="919513" y="4049018"/>
            <a:ext cx="431800" cy="360362"/>
          </a:xfrm>
          <a:prstGeom prst="notchedRightArrow">
            <a:avLst>
              <a:gd name="adj1" fmla="val 50000"/>
              <a:gd name="adj2" fmla="val 29956"/>
            </a:avLst>
          </a:prstGeom>
          <a:solidFill>
            <a:schemeClr val="tx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gray">
          <a:xfrm>
            <a:off x="126558" y="2992870"/>
            <a:ext cx="2054225" cy="78581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000" b="1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375730" y="4594569"/>
            <a:ext cx="6693842" cy="8856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285750" indent="-285750" algn="just">
              <a:lnSpc>
                <a:spcPct val="115000"/>
              </a:lnSpc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 Formulation générale du problème.</a:t>
            </a:r>
          </a:p>
          <a:p>
            <a:pPr marL="285750" indent="-285750" algn="just">
              <a:lnSpc>
                <a:spcPct val="115000"/>
              </a:lnSpc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fr-FR" sz="1600" b="1" dirty="0">
                <a:latin typeface="Arial" pitchFamily="34" charset="0"/>
                <a:cs typeface="Arial" pitchFamily="34" charset="0"/>
              </a:rPr>
              <a:t> Comparaison avec une autre méta-heuristique « PSO 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».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gray">
          <a:xfrm>
            <a:off x="195880" y="4677020"/>
            <a:ext cx="2017712" cy="720725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2000" b="1" dirty="0" smtClean="0"/>
              <a:t>Travaux en cours</a:t>
            </a:r>
            <a:endParaRPr lang="fr-FR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412688" y="1322875"/>
            <a:ext cx="1304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fr-FR" b="1" dirty="0"/>
              <a:t>Problème considéré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3066" y="3056428"/>
            <a:ext cx="1524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fr-FR" b="1" dirty="0" smtClean="0"/>
              <a:t>Travaux réalisés</a:t>
            </a:r>
            <a:endParaRPr lang="fr-FR" b="1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0" y="911536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758654" y="347092"/>
            <a:ext cx="538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Conclusions et  </a:t>
            </a:r>
            <a:r>
              <a:rPr lang="en-US" sz="2400" b="1" dirty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perspectives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gray">
          <a:xfrm>
            <a:off x="163071" y="6005839"/>
            <a:ext cx="2017712" cy="58048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 smtClean="0"/>
              <a:t>Perspectives</a:t>
            </a:r>
            <a:endParaRPr lang="en-US" sz="2000" b="1" dirty="0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5400000">
            <a:off x="937770" y="5515914"/>
            <a:ext cx="431800" cy="360362"/>
          </a:xfrm>
          <a:prstGeom prst="notchedRightArrow">
            <a:avLst>
              <a:gd name="adj1" fmla="val 50000"/>
              <a:gd name="adj2" fmla="val 29956"/>
            </a:avLst>
          </a:prstGeom>
          <a:solidFill>
            <a:schemeClr val="tx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375730" y="6037264"/>
            <a:ext cx="6693842" cy="5016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285750" indent="-285750" algn="just">
              <a:lnSpc>
                <a:spcPct val="115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Extension 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vers un modèle 3D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3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5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96252" y="2244280"/>
            <a:ext cx="937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Pos="45500" dir="5400000" sy="-10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Merci de votre attention</a:t>
            </a:r>
          </a:p>
          <a:p>
            <a:pPr algn="ctr"/>
            <a:r>
              <a:rPr lang="fr-FR" sz="48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Pos="45500" dir="5400000" sy="-10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  <a:sym typeface="Wingdings" panose="05000000000000000000" pitchFamily="2" charset="2"/>
              </a:rPr>
              <a:t></a:t>
            </a:r>
            <a:endParaRPr lang="fr-FR" sz="4800" b="1" dirty="0">
              <a:ln w="9525">
                <a:solidFill>
                  <a:schemeClr val="tx2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Pos="45500" dir="5400000" sy="-100000" algn="bl" rotWithShape="0"/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8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4</a:t>
            </a:fld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0" y="911536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878970" y="179692"/>
            <a:ext cx="538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Introduction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0502" y="4326414"/>
            <a:ext cx="4327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chemeClr val="dk1"/>
                </a:solidFill>
              </a:rPr>
              <a:t> Un </a:t>
            </a:r>
            <a:r>
              <a:rPr lang="fr-FR" b="1" dirty="0">
                <a:solidFill>
                  <a:schemeClr val="dk1"/>
                </a:solidFill>
              </a:rPr>
              <a:t>bon emplacement des machines peut réduire de 20% à 50% le coût total d’exploitation [</a:t>
            </a:r>
            <a:r>
              <a:rPr lang="fr-FR" b="1" dirty="0" err="1">
                <a:solidFill>
                  <a:schemeClr val="dk1"/>
                </a:solidFill>
              </a:rPr>
              <a:t>Tompkins</a:t>
            </a:r>
            <a:r>
              <a:rPr lang="fr-FR" b="1" dirty="0">
                <a:solidFill>
                  <a:schemeClr val="dk1"/>
                </a:solidFill>
              </a:rPr>
              <a:t> et al. </a:t>
            </a:r>
            <a:r>
              <a:rPr lang="fr-FR" b="1" dirty="0" smtClean="0">
                <a:solidFill>
                  <a:schemeClr val="dk1"/>
                </a:solidFill>
              </a:rPr>
              <a:t>2010].</a:t>
            </a:r>
            <a:endParaRPr lang="fr-FR" b="1" dirty="0">
              <a:solidFill>
                <a:schemeClr val="dk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458375"/>
            <a:ext cx="9144000" cy="897976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dirty="0"/>
              <a:t>L’objectif principal est de proposer des aménagements qui correspondent </a:t>
            </a:r>
            <a:r>
              <a:rPr lang="fr-FR" sz="2000" b="1" dirty="0" smtClean="0"/>
              <a:t>mieux </a:t>
            </a:r>
            <a:r>
              <a:rPr lang="fr-FR" sz="2000" b="1" dirty="0"/>
              <a:t>aux exigences de </a:t>
            </a:r>
            <a:r>
              <a:rPr lang="fr-FR" sz="2000" b="1" dirty="0" smtClean="0"/>
              <a:t>l’entreprise. </a:t>
            </a:r>
            <a:endParaRPr lang="fr-FR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75248" y="1870537"/>
            <a:ext cx="2412000" cy="16015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48" y="1914230"/>
            <a:ext cx="2343796" cy="15142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28487" y="1870536"/>
            <a:ext cx="2412000" cy="16015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6103350" y="1870536"/>
            <a:ext cx="2412000" cy="16015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Flèche vers le bas 17"/>
          <p:cNvSpPr/>
          <p:nvPr/>
        </p:nvSpPr>
        <p:spPr>
          <a:xfrm>
            <a:off x="4254696" y="3547195"/>
            <a:ext cx="359582" cy="545311"/>
          </a:xfrm>
          <a:prstGeom prst="down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259521" y="4274331"/>
            <a:ext cx="4349932" cy="108228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75248" y="3524215"/>
            <a:ext cx="2397796" cy="369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Haute concurrence</a:t>
            </a:r>
            <a:endParaRPr lang="fr-FR" b="1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3242691" y="1379926"/>
            <a:ext cx="2397796" cy="369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Bonne implantation</a:t>
            </a:r>
            <a:endParaRPr lang="fr-FR" b="1" i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6066131" y="3573890"/>
            <a:ext cx="2397796" cy="369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Meilleur performance</a:t>
            </a:r>
            <a:endParaRPr lang="fr-FR" b="1" i="1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111" y="1883533"/>
            <a:ext cx="2390376" cy="158859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350" y="1923273"/>
            <a:ext cx="2340000" cy="1514664"/>
          </a:xfrm>
          <a:prstGeom prst="rect">
            <a:avLst/>
          </a:prstGeom>
        </p:spPr>
      </p:pic>
      <p:sp>
        <p:nvSpPr>
          <p:cNvPr id="29" name="Chevron 28"/>
          <p:cNvSpPr/>
          <p:nvPr/>
        </p:nvSpPr>
        <p:spPr>
          <a:xfrm>
            <a:off x="2788775" y="2603500"/>
            <a:ext cx="222652" cy="228600"/>
          </a:xfrm>
          <a:prstGeom prst="chevron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3034211" y="2603500"/>
            <a:ext cx="222652" cy="228600"/>
          </a:xfrm>
          <a:prstGeom prst="chevron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5641870" y="2587844"/>
            <a:ext cx="222652" cy="228600"/>
          </a:xfrm>
          <a:prstGeom prst="chevron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5887306" y="2587844"/>
            <a:ext cx="222652" cy="228600"/>
          </a:xfrm>
          <a:prstGeom prst="chevron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006763"/>
            <a:ext cx="5161059" cy="489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Contexte </a:t>
            </a:r>
            <a:r>
              <a:rPr lang="fr-FR" sz="24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industriel et problématique</a:t>
            </a:r>
            <a:endParaRPr lang="fr-FR" sz="2400" dirty="0">
              <a:ln>
                <a:solidFill>
                  <a:schemeClr val="tx2"/>
                </a:solidFill>
              </a:ln>
              <a:solidFill>
                <a:schemeClr val="bg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04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5</a:t>
            </a:fld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0" y="911536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878970" y="179692"/>
            <a:ext cx="538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Introduction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257" y="2362199"/>
            <a:ext cx="8458200" cy="14129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* Développement d’un outil d’aide à la décision permettant de proposer des solutions dites optimales pour la disposition des équipements dans un espace donné.  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257" y="1658984"/>
            <a:ext cx="3570514" cy="70321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Objectif de la thèse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974" y="4229200"/>
            <a:ext cx="2340000" cy="19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0" y="911536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893959" y="252275"/>
            <a:ext cx="538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Introduction</a:t>
            </a:r>
            <a:endParaRPr lang="en-US" sz="2800" b="1" dirty="0">
              <a:solidFill>
                <a:srgbClr val="0080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-1890275" y="1497083"/>
            <a:ext cx="6743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Démarche générale</a:t>
            </a:r>
            <a:endParaRPr lang="en-US" sz="2000" dirty="0">
              <a:ln>
                <a:solidFill>
                  <a:schemeClr val="tx2"/>
                </a:solidFill>
              </a:ln>
              <a:solidFill>
                <a:schemeClr val="bg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07704" y="2297303"/>
            <a:ext cx="1944216" cy="1141676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Times New Roman" pitchFamily="18" charset="0"/>
              </a:rPr>
              <a:t>Conception des aménagements</a:t>
            </a:r>
          </a:p>
          <a:p>
            <a:pPr algn="ctr"/>
            <a:r>
              <a:rPr lang="fr-FR" sz="2000" b="1" dirty="0" smtClean="0">
                <a:solidFill>
                  <a:schemeClr val="tx1"/>
                </a:solidFill>
                <a:cs typeface="Times New Roman" pitchFamily="18" charset="0"/>
              </a:rPr>
              <a:t>(A)</a:t>
            </a:r>
            <a:endParaRPr lang="fr-FR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76056" y="3296703"/>
            <a:ext cx="1944216" cy="10046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Times New Roman" pitchFamily="18" charset="0"/>
              </a:rPr>
              <a:t>Evaluation des configurations (B)</a:t>
            </a:r>
            <a:endParaRPr lang="fr-FR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467544" y="2657923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438810" y="3186057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en angle 27"/>
          <p:cNvCxnSpPr>
            <a:stCxn id="24" idx="3"/>
          </p:cNvCxnSpPr>
          <p:nvPr/>
        </p:nvCxnSpPr>
        <p:spPr>
          <a:xfrm>
            <a:off x="3851920" y="2868141"/>
            <a:ext cx="1224136" cy="718335"/>
          </a:xfrm>
          <a:prstGeom prst="bentConnector3">
            <a:avLst>
              <a:gd name="adj1" fmla="val 69318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7020272" y="3786345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32" idx="0"/>
            <a:endCxn id="24" idx="2"/>
          </p:cNvCxnSpPr>
          <p:nvPr/>
        </p:nvCxnSpPr>
        <p:spPr>
          <a:xfrm flipV="1">
            <a:off x="2877073" y="3438979"/>
            <a:ext cx="2739" cy="2418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necteur en angle 30"/>
          <p:cNvCxnSpPr/>
          <p:nvPr/>
        </p:nvCxnSpPr>
        <p:spPr>
          <a:xfrm flipV="1">
            <a:off x="2339752" y="4088791"/>
            <a:ext cx="2736304" cy="378623"/>
          </a:xfrm>
          <a:prstGeom prst="bentConnector3">
            <a:avLst>
              <a:gd name="adj1" fmla="val 8572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187624" y="3680873"/>
            <a:ext cx="3378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  <a:cs typeface="Times New Roman" pitchFamily="18" charset="0"/>
              </a:rPr>
              <a:t>Méthodes de résolution</a:t>
            </a:r>
            <a:endParaRPr lang="fr-FR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127915" y="3452718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cs typeface="Times New Roman" pitchFamily="18" charset="0"/>
              </a:rPr>
              <a:t>Choix du meilleur aménagement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445363" y="454309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  <a:cs typeface="Times New Roman" pitchFamily="18" charset="0"/>
              </a:rPr>
              <a:t>Outils d’aide à la décision multicritères </a:t>
            </a:r>
            <a:endParaRPr lang="fr-FR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014250" y="413023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cs typeface="Times New Roman" pitchFamily="18" charset="0"/>
              </a:rPr>
              <a:t>Critères d’évaluation</a:t>
            </a:r>
            <a:endParaRPr lang="fr-FR" b="1" dirty="0">
              <a:cs typeface="Times New Roman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8263" y="2334757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cs typeface="Times New Roman" pitchFamily="18" charset="0"/>
              </a:rPr>
              <a:t>Données techniques</a:t>
            </a:r>
            <a:endParaRPr lang="fr-FR" b="1" dirty="0">
              <a:cs typeface="Times New Roman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-36512" y="2862892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cs typeface="Times New Roman" pitchFamily="18" charset="0"/>
              </a:rPr>
              <a:t>Règles de conception</a:t>
            </a:r>
            <a:endParaRPr lang="fr-FR" b="1" dirty="0">
              <a:cs typeface="Times New Roman" pitchFamily="18" charset="0"/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 flipV="1">
            <a:off x="6053397" y="4364629"/>
            <a:ext cx="0" cy="205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3744416" y="2492421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Times New Roman" pitchFamily="18" charset="0"/>
              </a:rPr>
              <a:t>Configurations</a:t>
            </a:r>
            <a:endParaRPr lang="fr-FR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959403" y="450224"/>
            <a:ext cx="35269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Plan de </a:t>
            </a:r>
            <a:r>
              <a:rPr lang="fr-FR" sz="40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l’exposé</a:t>
            </a:r>
            <a:endParaRPr lang="fr-FR" sz="4000" b="1" dirty="0">
              <a:solidFill>
                <a:srgbClr val="0080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2473428" y="2324246"/>
            <a:ext cx="4121836" cy="571504"/>
            <a:chOff x="247837" y="1500174"/>
            <a:chExt cx="4121836" cy="571504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589520" y="1531678"/>
              <a:ext cx="3780153" cy="540000"/>
            </a:xfrm>
            <a:prstGeom prst="round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47837" y="1553581"/>
              <a:ext cx="365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        </a:t>
              </a:r>
              <a:r>
                <a:rPr lang="fr-FR" altLang="zh-CN" sz="2400" dirty="0" smtClean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Etat de l’art</a:t>
              </a:r>
              <a:endParaRPr lang="fr-FR" altLang="zh-CN" sz="2400" dirty="0">
                <a:solidFill>
                  <a:schemeClr val="tx2">
                    <a:lumMod val="50000"/>
                  </a:schemeClr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42910" y="1500174"/>
              <a:ext cx="500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2</a:t>
              </a: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2801058" y="3196951"/>
            <a:ext cx="4540110" cy="571504"/>
            <a:chOff x="2649809" y="3560194"/>
            <a:chExt cx="4540110" cy="571504"/>
          </a:xfrm>
        </p:grpSpPr>
        <p:grpSp>
          <p:nvGrpSpPr>
            <p:cNvPr id="33" name="Groupe 32"/>
            <p:cNvGrpSpPr/>
            <p:nvPr/>
          </p:nvGrpSpPr>
          <p:grpSpPr>
            <a:xfrm>
              <a:off x="2649809" y="3560194"/>
              <a:ext cx="3808143" cy="571504"/>
              <a:chOff x="589521" y="1500174"/>
              <a:chExt cx="3808142" cy="571504"/>
            </a:xfrm>
          </p:grpSpPr>
          <p:sp>
            <p:nvSpPr>
              <p:cNvPr id="35" name="Rectangle à coins arrondis 34"/>
              <p:cNvSpPr/>
              <p:nvPr/>
            </p:nvSpPr>
            <p:spPr>
              <a:xfrm>
                <a:off x="589521" y="1531678"/>
                <a:ext cx="3808142" cy="540000"/>
              </a:xfrm>
              <a:prstGeom prst="roundRect">
                <a:avLst/>
              </a:prstGeom>
              <a:noFill/>
              <a:ln w="2857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642910" y="1500174"/>
                <a:ext cx="500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3</a:t>
                </a:r>
              </a:p>
            </p:txBody>
          </p:sp>
        </p:grpSp>
        <p:sp>
          <p:nvSpPr>
            <p:cNvPr id="34" name="ZoneTexte 33"/>
            <p:cNvSpPr txBox="1"/>
            <p:nvPr/>
          </p:nvSpPr>
          <p:spPr>
            <a:xfrm>
              <a:off x="2976622" y="3598347"/>
              <a:ext cx="4213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2400" dirty="0" smtClean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Approche proposée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………</a:t>
              </a:r>
              <a:endParaRPr lang="en-US" altLang="zh-CN" sz="2400" dirty="0">
                <a:solidFill>
                  <a:schemeClr val="bg1"/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2746914" y="4947347"/>
            <a:ext cx="3811177" cy="543546"/>
            <a:chOff x="961759" y="4658085"/>
            <a:chExt cx="3811177" cy="543546"/>
          </a:xfrm>
        </p:grpSpPr>
        <p:sp>
          <p:nvSpPr>
            <p:cNvPr id="38" name="Rectangle à coins arrondis 37"/>
            <p:cNvSpPr/>
            <p:nvPr/>
          </p:nvSpPr>
          <p:spPr>
            <a:xfrm>
              <a:off x="961759" y="4661631"/>
              <a:ext cx="3811177" cy="540000"/>
            </a:xfrm>
            <a:prstGeom prst="round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975696" y="4658085"/>
              <a:ext cx="500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4</a:t>
              </a: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2660136" y="1442634"/>
            <a:ext cx="4108893" cy="571504"/>
            <a:chOff x="430859" y="1500174"/>
            <a:chExt cx="4108893" cy="571504"/>
          </a:xfrm>
        </p:grpSpPr>
        <p:sp>
          <p:nvSpPr>
            <p:cNvPr id="41" name="Rectangle à coins arrondis 40"/>
            <p:cNvSpPr/>
            <p:nvPr/>
          </p:nvSpPr>
          <p:spPr>
            <a:xfrm>
              <a:off x="589520" y="1531678"/>
              <a:ext cx="3808141" cy="540000"/>
            </a:xfrm>
            <a:prstGeom prst="round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430859" y="1565121"/>
              <a:ext cx="4108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Introduction </a:t>
              </a:r>
              <a:endParaRPr lang="en-US" altLang="zh-CN" sz="2400" dirty="0">
                <a:solidFill>
                  <a:schemeClr val="bg1"/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42911" y="1500174"/>
              <a:ext cx="500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1</a:t>
              </a: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2642400" y="5019065"/>
            <a:ext cx="396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400" dirty="0" smtClean="0">
                <a:solidFill>
                  <a:schemeClr val="tx2">
                    <a:lumMod val="50000"/>
                  </a:schemeClr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rPr>
              <a:t>Conclusions et perspectives</a:t>
            </a:r>
            <a:endParaRPr lang="en-US" altLang="zh-CN" sz="2400" dirty="0">
              <a:solidFill>
                <a:schemeClr val="bg1"/>
              </a:solidFill>
              <a:latin typeface="Andalus" panose="02020603050405020304" pitchFamily="18" charset="-78"/>
              <a:ea typeface="宋体" charset="-122"/>
              <a:cs typeface="Andalus" panose="02020603050405020304" pitchFamily="18" charset="-78"/>
            </a:endParaRPr>
          </a:p>
        </p:txBody>
      </p:sp>
      <p:grpSp>
        <p:nvGrpSpPr>
          <p:cNvPr id="45" name="Groupe 44"/>
          <p:cNvGrpSpPr/>
          <p:nvPr/>
        </p:nvGrpSpPr>
        <p:grpSpPr>
          <a:xfrm>
            <a:off x="2801058" y="4053932"/>
            <a:ext cx="4477267" cy="571504"/>
            <a:chOff x="2649809" y="3560194"/>
            <a:chExt cx="4477267" cy="571504"/>
          </a:xfrm>
        </p:grpSpPr>
        <p:grpSp>
          <p:nvGrpSpPr>
            <p:cNvPr id="46" name="Groupe 45"/>
            <p:cNvGrpSpPr/>
            <p:nvPr/>
          </p:nvGrpSpPr>
          <p:grpSpPr>
            <a:xfrm>
              <a:off x="2649809" y="3560194"/>
              <a:ext cx="3808143" cy="571504"/>
              <a:chOff x="589521" y="1500174"/>
              <a:chExt cx="3808142" cy="571504"/>
            </a:xfrm>
          </p:grpSpPr>
          <p:sp>
            <p:nvSpPr>
              <p:cNvPr id="48" name="Rectangle à coins arrondis 47"/>
              <p:cNvSpPr/>
              <p:nvPr/>
            </p:nvSpPr>
            <p:spPr>
              <a:xfrm>
                <a:off x="589521" y="1531678"/>
                <a:ext cx="3808142" cy="540000"/>
              </a:xfrm>
              <a:prstGeom prst="roundRect">
                <a:avLst/>
              </a:prstGeom>
              <a:noFill/>
              <a:ln w="2857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642910" y="1500174"/>
                <a:ext cx="500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3</a:t>
                </a:r>
              </a:p>
            </p:txBody>
          </p:sp>
        </p:grpSp>
        <p:sp>
          <p:nvSpPr>
            <p:cNvPr id="47" name="ZoneTexte 46"/>
            <p:cNvSpPr txBox="1"/>
            <p:nvPr/>
          </p:nvSpPr>
          <p:spPr>
            <a:xfrm>
              <a:off x="2913779" y="3634929"/>
              <a:ext cx="4213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2400" dirty="0" smtClean="0">
                  <a:solidFill>
                    <a:schemeClr val="tx2">
                      <a:lumMod val="50000"/>
                    </a:schemeClr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Résultats numériques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Andalus" panose="02020603050405020304" pitchFamily="18" charset="-78"/>
                  <a:ea typeface="宋体" charset="-122"/>
                  <a:cs typeface="Andalus" panose="02020603050405020304" pitchFamily="18" charset="-78"/>
                </a:rPr>
                <a:t>………</a:t>
              </a:r>
              <a:endParaRPr lang="en-US" altLang="zh-CN" sz="2400" dirty="0">
                <a:solidFill>
                  <a:schemeClr val="bg1"/>
                </a:solidFill>
                <a:latin typeface="Andalus" panose="02020603050405020304" pitchFamily="18" charset="-78"/>
                <a:ea typeface="宋体" charset="-122"/>
                <a:cs typeface="Andalus" panose="02020603050405020304" pitchFamily="18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20954" y="6538912"/>
            <a:ext cx="2057400" cy="365125"/>
          </a:xfrm>
        </p:spPr>
        <p:txBody>
          <a:bodyPr/>
          <a:lstStyle/>
          <a:p>
            <a:fld id="{61E57933-C6B4-4386-9E22-876755F60D0F}" type="slidenum">
              <a:rPr lang="fr-FR" smtClean="0"/>
              <a:pPr/>
              <a:t>8</a:t>
            </a:fld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0" y="911536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875459" y="231990"/>
            <a:ext cx="538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Etat de l’art</a:t>
            </a:r>
            <a:endParaRPr lang="fr-FR" sz="2800" b="1" dirty="0">
              <a:solidFill>
                <a:srgbClr val="0080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4011515979"/>
              </p:ext>
            </p:extLst>
          </p:nvPr>
        </p:nvGraphicFramePr>
        <p:xfrm>
          <a:off x="185380" y="1423701"/>
          <a:ext cx="8892682" cy="310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85380" y="1034954"/>
            <a:ext cx="415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Modélisation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238" y="4520351"/>
            <a:ext cx="3024000" cy="183900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5096" y="4514913"/>
            <a:ext cx="2988000" cy="2024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7578" y="4526343"/>
            <a:ext cx="2430483" cy="20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7933-C6B4-4386-9E22-876755F60D0F}" type="slidenum">
              <a:rPr lang="fr-FR" smtClean="0"/>
              <a:pPr/>
              <a:t>9</a:t>
            </a:fld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0" y="911536"/>
            <a:ext cx="914400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875459" y="231990"/>
            <a:ext cx="538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80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Etat de l’art</a:t>
            </a:r>
            <a:endParaRPr lang="fr-FR" sz="2800" b="1" dirty="0">
              <a:solidFill>
                <a:srgbClr val="0080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95506726"/>
              </p:ext>
            </p:extLst>
          </p:nvPr>
        </p:nvGraphicFramePr>
        <p:xfrm>
          <a:off x="860541" y="1320183"/>
          <a:ext cx="7415893" cy="316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85380" y="986857"/>
            <a:ext cx="415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>
                  <a:solidFill>
                    <a:schemeClr val="tx2"/>
                  </a:solidFill>
                </a:ln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Modélisation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7043" y="4661147"/>
            <a:ext cx="3096000" cy="184174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6034" y="4678927"/>
            <a:ext cx="2664966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33955</TotalTime>
  <Words>1346</Words>
  <Application>Microsoft Office PowerPoint</Application>
  <PresentationFormat>Affichage à l'écran (4:3)</PresentationFormat>
  <Paragraphs>465</Paragraphs>
  <Slides>33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4" baseType="lpstr">
      <vt:lpstr>宋体</vt:lpstr>
      <vt:lpstr>Andalus</vt:lpstr>
      <vt:lpstr>Arial</vt:lpstr>
      <vt:lpstr>Calibri</vt:lpstr>
      <vt:lpstr>Calibri Light</vt:lpstr>
      <vt:lpstr>Cambria Math</vt:lpstr>
      <vt:lpstr>Segoe UI</vt:lpstr>
      <vt:lpstr>Times New Roman</vt:lpstr>
      <vt:lpstr>Wingdings</vt:lpstr>
      <vt:lpstr>Thème Office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supmeca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PlacisAdmin</dc:creator>
  <cp:lastModifiedBy>BESBES Mariem</cp:lastModifiedBy>
  <cp:revision>473</cp:revision>
  <dcterms:created xsi:type="dcterms:W3CDTF">2017-03-14T17:41:48Z</dcterms:created>
  <dcterms:modified xsi:type="dcterms:W3CDTF">2018-12-17T12:54:57Z</dcterms:modified>
</cp:coreProperties>
</file>